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8" r:id="rId3"/>
    <p:sldId id="328" r:id="rId4"/>
    <p:sldId id="293" r:id="rId5"/>
    <p:sldId id="296" r:id="rId6"/>
    <p:sldId id="301" r:id="rId7"/>
    <p:sldId id="299" r:id="rId8"/>
    <p:sldId id="295" r:id="rId9"/>
    <p:sldId id="303" r:id="rId10"/>
    <p:sldId id="304" r:id="rId11"/>
    <p:sldId id="260" r:id="rId12"/>
    <p:sldId id="267" r:id="rId13"/>
    <p:sldId id="275" r:id="rId14"/>
    <p:sldId id="261" r:id="rId15"/>
    <p:sldId id="305" r:id="rId16"/>
    <p:sldId id="263" r:id="rId17"/>
    <p:sldId id="306" r:id="rId18"/>
    <p:sldId id="307" r:id="rId19"/>
    <p:sldId id="285" r:id="rId20"/>
    <p:sldId id="311" r:id="rId21"/>
    <p:sldId id="312" r:id="rId22"/>
    <p:sldId id="313" r:id="rId23"/>
    <p:sldId id="315" r:id="rId24"/>
    <p:sldId id="317" r:id="rId25"/>
    <p:sldId id="316" r:id="rId26"/>
    <p:sldId id="314" r:id="rId27"/>
    <p:sldId id="318" r:id="rId28"/>
    <p:sldId id="319" r:id="rId29"/>
    <p:sldId id="322" r:id="rId30"/>
    <p:sldId id="321" r:id="rId31"/>
    <p:sldId id="320" r:id="rId32"/>
    <p:sldId id="323" r:id="rId33"/>
    <p:sldId id="325" r:id="rId34"/>
    <p:sldId id="270" r:id="rId35"/>
    <p:sldId id="327" r:id="rId36"/>
    <p:sldId id="326" r:id="rId37"/>
    <p:sldId id="324" r:id="rId38"/>
    <p:sldId id="273" r:id="rId39"/>
    <p:sldId id="278" r:id="rId40"/>
  </p:sldIdLst>
  <p:sldSz cx="9144000" cy="5143500" type="screen16x9"/>
  <p:notesSz cx="6858000" cy="9144000"/>
  <p:embeddedFontLst>
    <p:embeddedFont>
      <p:font typeface="Barlow" panose="020B0604020202020204" charset="0"/>
      <p:regular r:id="rId42"/>
      <p:bold r:id="rId43"/>
      <p:italic r:id="rId44"/>
      <p:boldItalic r:id="rId45"/>
    </p:embeddedFont>
    <p:embeddedFont>
      <p:font typeface="Barlow Light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Raleway" pitchFamily="2" charset="0"/>
      <p:regular r:id="rId58"/>
      <p:bold r:id="rId59"/>
      <p:italic r:id="rId60"/>
      <p:boldItalic r:id="rId61"/>
    </p:embeddedFont>
    <p:embeddedFont>
      <p:font typeface="Raleway Thin" pitchFamily="2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8192" autoAdjust="0"/>
  </p:normalViewPr>
  <p:slideViewPr>
    <p:cSldViewPr snapToGrid="0">
      <p:cViewPr varScale="1">
        <p:scale>
          <a:sx n="33" d="100"/>
          <a:sy n="33" d="100"/>
        </p:scale>
        <p:origin x="22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  <a:effectLst/>
                <a:latin typeface="Raleway Thin" pitchFamily="2" charset="0"/>
                <a:cs typeface="Raavi" panose="020B0502040204020203" pitchFamily="34" charset="0"/>
              </a:rPr>
              <a:t>Geographical distribution of active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C-41D2-A8B6-AEEAF2E37B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64C-41D2-A8B6-AEEAF2E37B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64C-41D2-A8B6-AEEAF2E37B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64C-41D2-A8B6-AEEAF2E37B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64C-41D2-A8B6-AEEAF2E37BF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C-41D2-A8B6-AEEAF2E37B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45D534E-3D60-431D-9ED7-33808550E2F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4C-41D2-A8B6-AEEAF2E37B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CB4266-E238-41ED-9E79-BAC4930A5BB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64C-41D2-A8B6-AEEAF2E37B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29164C8-CFA3-4CEB-A92E-00199DF5A46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64C-41D2-A8B6-AEEAF2E37BF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1971DC1-DAFD-4CD8-B721-529061AA0245}" type="VALUE">
                      <a:rPr lang="en-US">
                        <a:solidFill>
                          <a:schemeClr val="accent2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64C-41D2-A8B6-AEEAF2E37BF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4A5EAF5-1887-4024-98C7-06422F89C6E4}" type="VALUE">
                      <a:rPr lang="en-US">
                        <a:solidFill>
                          <a:schemeClr val="accent2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64C-41D2-A8B6-AEEAF2E37BF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1C4FF6B-1431-44B3-8FF2-D010D6F6B346}" type="VALUE">
                      <a:rPr lang="en-US">
                        <a:solidFill>
                          <a:schemeClr val="accent2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64C-41D2-A8B6-AEEAF2E37B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Asia</c:v>
                </c:pt>
                <c:pt idx="2">
                  <c:v>Europe</c:v>
                </c:pt>
                <c:pt idx="3">
                  <c:v>South America</c:v>
                </c:pt>
                <c:pt idx="4">
                  <c:v>Africa</c:v>
                </c:pt>
                <c:pt idx="5">
                  <c:v>Oceania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 formatCode="0%">
                  <c:v>0.34</c:v>
                </c:pt>
                <c:pt idx="1">
                  <c:v>0.307</c:v>
                </c:pt>
                <c:pt idx="2">
                  <c:v>0.26800000000000002</c:v>
                </c:pt>
                <c:pt idx="3">
                  <c:v>4.9000000000000002E-2</c:v>
                </c:pt>
                <c:pt idx="4" formatCode="0%">
                  <c:v>0.02</c:v>
                </c:pt>
                <c:pt idx="5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C-41D2-A8B6-AEEAF2E37B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C3745-C170-49A7-AA33-45FB5188C76E}" type="doc">
      <dgm:prSet loTypeId="urn:microsoft.com/office/officeart/2005/8/layout/process2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5C2D818-5A67-45F6-9042-493BC58C0ACD}">
      <dgm:prSet phldrT="[Text]"/>
      <dgm:spPr/>
      <dgm:t>
        <a:bodyPr/>
        <a:lstStyle/>
        <a:p>
          <a:r>
            <a:rPr lang="en-US" b="1" dirty="0">
              <a:latin typeface="Raleway Thin" pitchFamily="2" charset="0"/>
            </a:rPr>
            <a:t>Share</a:t>
          </a:r>
        </a:p>
      </dgm:t>
    </dgm:pt>
    <dgm:pt modelId="{5122452D-1E84-48E4-9296-29F0AC108602}" type="parTrans" cxnId="{BD2E48D6-A720-4EC4-BA4A-F59527980ECB}">
      <dgm:prSet/>
      <dgm:spPr/>
      <dgm:t>
        <a:bodyPr/>
        <a:lstStyle/>
        <a:p>
          <a:endParaRPr lang="en-US"/>
        </a:p>
      </dgm:t>
    </dgm:pt>
    <dgm:pt modelId="{A085670D-75F7-4936-AF39-F3FF0ED51BC8}" type="sibTrans" cxnId="{BD2E48D6-A720-4EC4-BA4A-F59527980ECB}">
      <dgm:prSet/>
      <dgm:spPr/>
      <dgm:t>
        <a:bodyPr/>
        <a:lstStyle/>
        <a:p>
          <a:endParaRPr lang="en-US"/>
        </a:p>
      </dgm:t>
    </dgm:pt>
    <dgm:pt modelId="{0DDF9DB5-6E3E-45D6-B068-BF1F91CE3659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Respect</a:t>
          </a:r>
        </a:p>
      </dgm:t>
    </dgm:pt>
    <dgm:pt modelId="{2DF15AE0-78E7-4393-B7F8-0034CD9E8AAA}" type="parTrans" cxnId="{2A910D27-5132-45E1-92D9-AC195C3ED2CE}">
      <dgm:prSet/>
      <dgm:spPr/>
      <dgm:t>
        <a:bodyPr/>
        <a:lstStyle/>
        <a:p>
          <a:endParaRPr lang="en-US"/>
        </a:p>
      </dgm:t>
    </dgm:pt>
    <dgm:pt modelId="{00E7A294-AFE3-409E-98F8-BA9548CC2757}" type="sibTrans" cxnId="{2A910D27-5132-45E1-92D9-AC195C3ED2CE}">
      <dgm:prSet/>
      <dgm:spPr/>
      <dgm:t>
        <a:bodyPr/>
        <a:lstStyle/>
        <a:p>
          <a:endParaRPr lang="en-US"/>
        </a:p>
      </dgm:t>
    </dgm:pt>
    <dgm:pt modelId="{E7BF5D24-D368-4E8F-81AB-B7306C854557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Behavior</a:t>
          </a:r>
        </a:p>
      </dgm:t>
    </dgm:pt>
    <dgm:pt modelId="{CEDB8CEB-2E80-4AC0-B7CB-C8F4C89EF190}" type="parTrans" cxnId="{0AAB190F-621F-4EE2-854B-EB81A73D9DDE}">
      <dgm:prSet/>
      <dgm:spPr/>
      <dgm:t>
        <a:bodyPr/>
        <a:lstStyle/>
        <a:p>
          <a:endParaRPr lang="en-US"/>
        </a:p>
      </dgm:t>
    </dgm:pt>
    <dgm:pt modelId="{020F3BFF-0FCE-4940-82F4-67F5FAAE6C74}" type="sibTrans" cxnId="{0AAB190F-621F-4EE2-854B-EB81A73D9DDE}">
      <dgm:prSet/>
      <dgm:spPr/>
      <dgm:t>
        <a:bodyPr/>
        <a:lstStyle/>
        <a:p>
          <a:endParaRPr lang="en-US"/>
        </a:p>
      </dgm:t>
    </dgm:pt>
    <dgm:pt modelId="{1CF8358B-CF3E-48AC-99F3-F9431D998323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Report</a:t>
          </a:r>
        </a:p>
      </dgm:t>
    </dgm:pt>
    <dgm:pt modelId="{0060AA2B-6601-4827-9CE3-F893769AB3AD}" type="parTrans" cxnId="{BC86BDDB-DA1B-410F-96DE-466ECBD19753}">
      <dgm:prSet/>
      <dgm:spPr/>
      <dgm:t>
        <a:bodyPr/>
        <a:lstStyle/>
        <a:p>
          <a:endParaRPr lang="en-US"/>
        </a:p>
      </dgm:t>
    </dgm:pt>
    <dgm:pt modelId="{CA553F4D-078C-484E-A21C-903DA54BED62}" type="sibTrans" cxnId="{BC86BDDB-DA1B-410F-96DE-466ECBD19753}">
      <dgm:prSet/>
      <dgm:spPr/>
      <dgm:t>
        <a:bodyPr/>
        <a:lstStyle/>
        <a:p>
          <a:endParaRPr lang="en-US"/>
        </a:p>
      </dgm:t>
    </dgm:pt>
    <dgm:pt modelId="{DE6EB984-0ADF-4346-B001-819962AD7380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Consequences</a:t>
          </a:r>
        </a:p>
      </dgm:t>
    </dgm:pt>
    <dgm:pt modelId="{9EB6622A-ECCA-4EB2-B57F-44AC26AC8829}" type="parTrans" cxnId="{0066E5C8-F289-40DE-ABA0-77860DA3965F}">
      <dgm:prSet/>
      <dgm:spPr/>
      <dgm:t>
        <a:bodyPr/>
        <a:lstStyle/>
        <a:p>
          <a:endParaRPr lang="en-US"/>
        </a:p>
      </dgm:t>
    </dgm:pt>
    <dgm:pt modelId="{439F3105-5C45-466F-9AA3-33D95F896A69}" type="sibTrans" cxnId="{0066E5C8-F289-40DE-ABA0-77860DA3965F}">
      <dgm:prSet/>
      <dgm:spPr/>
      <dgm:t>
        <a:bodyPr/>
        <a:lstStyle/>
        <a:p>
          <a:endParaRPr lang="en-US"/>
        </a:p>
      </dgm:t>
    </dgm:pt>
    <dgm:pt modelId="{6E1D385F-607C-4170-B591-C55C3D572CFB}" type="pres">
      <dgm:prSet presAssocID="{EF9C3745-C170-49A7-AA33-45FB5188C76E}" presName="linearFlow" presStyleCnt="0">
        <dgm:presLayoutVars>
          <dgm:resizeHandles val="exact"/>
        </dgm:presLayoutVars>
      </dgm:prSet>
      <dgm:spPr/>
    </dgm:pt>
    <dgm:pt modelId="{305C2B1D-848A-49E3-BDEE-C4CE65DBBCC2}" type="pres">
      <dgm:prSet presAssocID="{F5C2D818-5A67-45F6-9042-493BC58C0ACD}" presName="node" presStyleLbl="node1" presStyleIdx="0" presStyleCnt="5">
        <dgm:presLayoutVars>
          <dgm:bulletEnabled val="1"/>
        </dgm:presLayoutVars>
      </dgm:prSet>
      <dgm:spPr/>
    </dgm:pt>
    <dgm:pt modelId="{986C356C-D658-427D-B3FE-72B20A5ED110}" type="pres">
      <dgm:prSet presAssocID="{A085670D-75F7-4936-AF39-F3FF0ED51BC8}" presName="sibTrans" presStyleLbl="sibTrans2D1" presStyleIdx="0" presStyleCnt="4"/>
      <dgm:spPr/>
    </dgm:pt>
    <dgm:pt modelId="{5C2E5D45-B7BC-4E6D-8CA4-3A73A9EDA4D2}" type="pres">
      <dgm:prSet presAssocID="{A085670D-75F7-4936-AF39-F3FF0ED51BC8}" presName="connectorText" presStyleLbl="sibTrans2D1" presStyleIdx="0" presStyleCnt="4"/>
      <dgm:spPr/>
    </dgm:pt>
    <dgm:pt modelId="{15FBB040-12F0-41C0-AE35-AA2BDB59BF6B}" type="pres">
      <dgm:prSet presAssocID="{0DDF9DB5-6E3E-45D6-B068-BF1F91CE3659}" presName="node" presStyleLbl="node1" presStyleIdx="1" presStyleCnt="5">
        <dgm:presLayoutVars>
          <dgm:bulletEnabled val="1"/>
        </dgm:presLayoutVars>
      </dgm:prSet>
      <dgm:spPr/>
    </dgm:pt>
    <dgm:pt modelId="{FF4E39AA-F14E-4195-9AF0-0A369A4E2639}" type="pres">
      <dgm:prSet presAssocID="{00E7A294-AFE3-409E-98F8-BA9548CC2757}" presName="sibTrans" presStyleLbl="sibTrans2D1" presStyleIdx="1" presStyleCnt="4"/>
      <dgm:spPr/>
    </dgm:pt>
    <dgm:pt modelId="{4BC4C23F-5988-430A-9D86-1143B71D17A6}" type="pres">
      <dgm:prSet presAssocID="{00E7A294-AFE3-409E-98F8-BA9548CC2757}" presName="connectorText" presStyleLbl="sibTrans2D1" presStyleIdx="1" presStyleCnt="4"/>
      <dgm:spPr/>
    </dgm:pt>
    <dgm:pt modelId="{0A884DA4-41DF-4A7C-A348-538AF752C62B}" type="pres">
      <dgm:prSet presAssocID="{E7BF5D24-D368-4E8F-81AB-B7306C854557}" presName="node" presStyleLbl="node1" presStyleIdx="2" presStyleCnt="5">
        <dgm:presLayoutVars>
          <dgm:bulletEnabled val="1"/>
        </dgm:presLayoutVars>
      </dgm:prSet>
      <dgm:spPr/>
    </dgm:pt>
    <dgm:pt modelId="{C7883809-EE5B-4D53-A91B-CD822F08DE8B}" type="pres">
      <dgm:prSet presAssocID="{020F3BFF-0FCE-4940-82F4-67F5FAAE6C74}" presName="sibTrans" presStyleLbl="sibTrans2D1" presStyleIdx="2" presStyleCnt="4"/>
      <dgm:spPr/>
    </dgm:pt>
    <dgm:pt modelId="{F501DE51-987F-447C-9C17-88730260E488}" type="pres">
      <dgm:prSet presAssocID="{020F3BFF-0FCE-4940-82F4-67F5FAAE6C74}" presName="connectorText" presStyleLbl="sibTrans2D1" presStyleIdx="2" presStyleCnt="4"/>
      <dgm:spPr/>
    </dgm:pt>
    <dgm:pt modelId="{2D9EC1E6-5417-4741-8C97-FC8F192F603E}" type="pres">
      <dgm:prSet presAssocID="{1CF8358B-CF3E-48AC-99F3-F9431D998323}" presName="node" presStyleLbl="node1" presStyleIdx="3" presStyleCnt="5">
        <dgm:presLayoutVars>
          <dgm:bulletEnabled val="1"/>
        </dgm:presLayoutVars>
      </dgm:prSet>
      <dgm:spPr/>
    </dgm:pt>
    <dgm:pt modelId="{EB8F25DC-2D75-4349-96EA-4585D1B9B9E4}" type="pres">
      <dgm:prSet presAssocID="{CA553F4D-078C-484E-A21C-903DA54BED62}" presName="sibTrans" presStyleLbl="sibTrans2D1" presStyleIdx="3" presStyleCnt="4"/>
      <dgm:spPr/>
    </dgm:pt>
    <dgm:pt modelId="{F6D51D56-1BBD-42D8-873F-2F81C512C845}" type="pres">
      <dgm:prSet presAssocID="{CA553F4D-078C-484E-A21C-903DA54BED62}" presName="connectorText" presStyleLbl="sibTrans2D1" presStyleIdx="3" presStyleCnt="4"/>
      <dgm:spPr/>
    </dgm:pt>
    <dgm:pt modelId="{4688A563-64AE-4F65-AB5E-FBCC71553010}" type="pres">
      <dgm:prSet presAssocID="{DE6EB984-0ADF-4346-B001-819962AD7380}" presName="node" presStyleLbl="node1" presStyleIdx="4" presStyleCnt="5">
        <dgm:presLayoutVars>
          <dgm:bulletEnabled val="1"/>
        </dgm:presLayoutVars>
      </dgm:prSet>
      <dgm:spPr/>
    </dgm:pt>
  </dgm:ptLst>
  <dgm:cxnLst>
    <dgm:cxn modelId="{1F9AE402-B174-41E2-A49E-FB310F6A4084}" type="presOf" srcId="{DE6EB984-0ADF-4346-B001-819962AD7380}" destId="{4688A563-64AE-4F65-AB5E-FBCC71553010}" srcOrd="0" destOrd="0" presId="urn:microsoft.com/office/officeart/2005/8/layout/process2"/>
    <dgm:cxn modelId="{04BD6A04-43EE-4084-AEA2-819C3D142766}" type="presOf" srcId="{A085670D-75F7-4936-AF39-F3FF0ED51BC8}" destId="{986C356C-D658-427D-B3FE-72B20A5ED110}" srcOrd="0" destOrd="0" presId="urn:microsoft.com/office/officeart/2005/8/layout/process2"/>
    <dgm:cxn modelId="{0637E705-DC41-4247-90FA-1633A269DF8A}" type="presOf" srcId="{020F3BFF-0FCE-4940-82F4-67F5FAAE6C74}" destId="{F501DE51-987F-447C-9C17-88730260E488}" srcOrd="1" destOrd="0" presId="urn:microsoft.com/office/officeart/2005/8/layout/process2"/>
    <dgm:cxn modelId="{0AAB190F-621F-4EE2-854B-EB81A73D9DDE}" srcId="{EF9C3745-C170-49A7-AA33-45FB5188C76E}" destId="{E7BF5D24-D368-4E8F-81AB-B7306C854557}" srcOrd="2" destOrd="0" parTransId="{CEDB8CEB-2E80-4AC0-B7CB-C8F4C89EF190}" sibTransId="{020F3BFF-0FCE-4940-82F4-67F5FAAE6C74}"/>
    <dgm:cxn modelId="{83448726-987C-4FD2-8B79-891A3A3169F4}" type="presOf" srcId="{020F3BFF-0FCE-4940-82F4-67F5FAAE6C74}" destId="{C7883809-EE5B-4D53-A91B-CD822F08DE8B}" srcOrd="0" destOrd="0" presId="urn:microsoft.com/office/officeart/2005/8/layout/process2"/>
    <dgm:cxn modelId="{2A910D27-5132-45E1-92D9-AC195C3ED2CE}" srcId="{EF9C3745-C170-49A7-AA33-45FB5188C76E}" destId="{0DDF9DB5-6E3E-45D6-B068-BF1F91CE3659}" srcOrd="1" destOrd="0" parTransId="{2DF15AE0-78E7-4393-B7F8-0034CD9E8AAA}" sibTransId="{00E7A294-AFE3-409E-98F8-BA9548CC2757}"/>
    <dgm:cxn modelId="{9014DE2A-BE64-47E5-A0C3-9CC84791325D}" type="presOf" srcId="{EF9C3745-C170-49A7-AA33-45FB5188C76E}" destId="{6E1D385F-607C-4170-B591-C55C3D572CFB}" srcOrd="0" destOrd="0" presId="urn:microsoft.com/office/officeart/2005/8/layout/process2"/>
    <dgm:cxn modelId="{2669FA38-A08F-4D74-802C-6C61B6ED3FF1}" type="presOf" srcId="{1CF8358B-CF3E-48AC-99F3-F9431D998323}" destId="{2D9EC1E6-5417-4741-8C97-FC8F192F603E}" srcOrd="0" destOrd="0" presId="urn:microsoft.com/office/officeart/2005/8/layout/process2"/>
    <dgm:cxn modelId="{85D7764D-99E6-4C3D-A93A-011F8958378E}" type="presOf" srcId="{00E7A294-AFE3-409E-98F8-BA9548CC2757}" destId="{4BC4C23F-5988-430A-9D86-1143B71D17A6}" srcOrd="1" destOrd="0" presId="urn:microsoft.com/office/officeart/2005/8/layout/process2"/>
    <dgm:cxn modelId="{E1341A7F-B88A-4290-82AF-D069032C4B51}" type="presOf" srcId="{CA553F4D-078C-484E-A21C-903DA54BED62}" destId="{EB8F25DC-2D75-4349-96EA-4585D1B9B9E4}" srcOrd="0" destOrd="0" presId="urn:microsoft.com/office/officeart/2005/8/layout/process2"/>
    <dgm:cxn modelId="{A8875D86-B5BF-42B0-9920-1F9F5A976789}" type="presOf" srcId="{A085670D-75F7-4936-AF39-F3FF0ED51BC8}" destId="{5C2E5D45-B7BC-4E6D-8CA4-3A73A9EDA4D2}" srcOrd="1" destOrd="0" presId="urn:microsoft.com/office/officeart/2005/8/layout/process2"/>
    <dgm:cxn modelId="{85D8BCA8-90BB-4CBF-9DC8-6D03BCBBD4D2}" type="presOf" srcId="{0DDF9DB5-6E3E-45D6-B068-BF1F91CE3659}" destId="{15FBB040-12F0-41C0-AE35-AA2BDB59BF6B}" srcOrd="0" destOrd="0" presId="urn:microsoft.com/office/officeart/2005/8/layout/process2"/>
    <dgm:cxn modelId="{0066E5C8-F289-40DE-ABA0-77860DA3965F}" srcId="{EF9C3745-C170-49A7-AA33-45FB5188C76E}" destId="{DE6EB984-0ADF-4346-B001-819962AD7380}" srcOrd="4" destOrd="0" parTransId="{9EB6622A-ECCA-4EB2-B57F-44AC26AC8829}" sibTransId="{439F3105-5C45-466F-9AA3-33D95F896A69}"/>
    <dgm:cxn modelId="{BD2E48D6-A720-4EC4-BA4A-F59527980ECB}" srcId="{EF9C3745-C170-49A7-AA33-45FB5188C76E}" destId="{F5C2D818-5A67-45F6-9042-493BC58C0ACD}" srcOrd="0" destOrd="0" parTransId="{5122452D-1E84-48E4-9296-29F0AC108602}" sibTransId="{A085670D-75F7-4936-AF39-F3FF0ED51BC8}"/>
    <dgm:cxn modelId="{BC86BDDB-DA1B-410F-96DE-466ECBD19753}" srcId="{EF9C3745-C170-49A7-AA33-45FB5188C76E}" destId="{1CF8358B-CF3E-48AC-99F3-F9431D998323}" srcOrd="3" destOrd="0" parTransId="{0060AA2B-6601-4827-9CE3-F893769AB3AD}" sibTransId="{CA553F4D-078C-484E-A21C-903DA54BED62}"/>
    <dgm:cxn modelId="{7E9CDDDD-8C7E-454F-805E-FBAA72BADCF5}" type="presOf" srcId="{00E7A294-AFE3-409E-98F8-BA9548CC2757}" destId="{FF4E39AA-F14E-4195-9AF0-0A369A4E2639}" srcOrd="0" destOrd="0" presId="urn:microsoft.com/office/officeart/2005/8/layout/process2"/>
    <dgm:cxn modelId="{DFF405E2-B83F-4180-86E7-317E2B538126}" type="presOf" srcId="{E7BF5D24-D368-4E8F-81AB-B7306C854557}" destId="{0A884DA4-41DF-4A7C-A348-538AF752C62B}" srcOrd="0" destOrd="0" presId="urn:microsoft.com/office/officeart/2005/8/layout/process2"/>
    <dgm:cxn modelId="{06BD73E6-7686-4619-A5DD-36B5B72EEC9B}" type="presOf" srcId="{F5C2D818-5A67-45F6-9042-493BC58C0ACD}" destId="{305C2B1D-848A-49E3-BDEE-C4CE65DBBCC2}" srcOrd="0" destOrd="0" presId="urn:microsoft.com/office/officeart/2005/8/layout/process2"/>
    <dgm:cxn modelId="{27BB47F1-47DF-4681-9B65-12519208B382}" type="presOf" srcId="{CA553F4D-078C-484E-A21C-903DA54BED62}" destId="{F6D51D56-1BBD-42D8-873F-2F81C512C845}" srcOrd="1" destOrd="0" presId="urn:microsoft.com/office/officeart/2005/8/layout/process2"/>
    <dgm:cxn modelId="{50C8E53F-BC6A-4DE1-8D0D-A2E89D320FBF}" type="presParOf" srcId="{6E1D385F-607C-4170-B591-C55C3D572CFB}" destId="{305C2B1D-848A-49E3-BDEE-C4CE65DBBCC2}" srcOrd="0" destOrd="0" presId="urn:microsoft.com/office/officeart/2005/8/layout/process2"/>
    <dgm:cxn modelId="{F0EB1D2E-8961-4062-9A93-4DAB55C86DE1}" type="presParOf" srcId="{6E1D385F-607C-4170-B591-C55C3D572CFB}" destId="{986C356C-D658-427D-B3FE-72B20A5ED110}" srcOrd="1" destOrd="0" presId="urn:microsoft.com/office/officeart/2005/8/layout/process2"/>
    <dgm:cxn modelId="{5DFDE00F-6B07-43BC-9ABF-946A264E7663}" type="presParOf" srcId="{986C356C-D658-427D-B3FE-72B20A5ED110}" destId="{5C2E5D45-B7BC-4E6D-8CA4-3A73A9EDA4D2}" srcOrd="0" destOrd="0" presId="urn:microsoft.com/office/officeart/2005/8/layout/process2"/>
    <dgm:cxn modelId="{8FF57D33-F36D-4AFC-B5A6-2B27E9CD8910}" type="presParOf" srcId="{6E1D385F-607C-4170-B591-C55C3D572CFB}" destId="{15FBB040-12F0-41C0-AE35-AA2BDB59BF6B}" srcOrd="2" destOrd="0" presId="urn:microsoft.com/office/officeart/2005/8/layout/process2"/>
    <dgm:cxn modelId="{0CA9D743-F14B-4BD3-9E4F-A84D0D7AB507}" type="presParOf" srcId="{6E1D385F-607C-4170-B591-C55C3D572CFB}" destId="{FF4E39AA-F14E-4195-9AF0-0A369A4E2639}" srcOrd="3" destOrd="0" presId="urn:microsoft.com/office/officeart/2005/8/layout/process2"/>
    <dgm:cxn modelId="{B3DA6993-78EF-4972-B765-DF1F13EB6BF4}" type="presParOf" srcId="{FF4E39AA-F14E-4195-9AF0-0A369A4E2639}" destId="{4BC4C23F-5988-430A-9D86-1143B71D17A6}" srcOrd="0" destOrd="0" presId="urn:microsoft.com/office/officeart/2005/8/layout/process2"/>
    <dgm:cxn modelId="{350DE2DE-6E3E-4290-A74C-07BABD9D4D72}" type="presParOf" srcId="{6E1D385F-607C-4170-B591-C55C3D572CFB}" destId="{0A884DA4-41DF-4A7C-A348-538AF752C62B}" srcOrd="4" destOrd="0" presId="urn:microsoft.com/office/officeart/2005/8/layout/process2"/>
    <dgm:cxn modelId="{8A3C0373-B77F-4A75-A06B-CB10A14AF4E6}" type="presParOf" srcId="{6E1D385F-607C-4170-B591-C55C3D572CFB}" destId="{C7883809-EE5B-4D53-A91B-CD822F08DE8B}" srcOrd="5" destOrd="0" presId="urn:microsoft.com/office/officeart/2005/8/layout/process2"/>
    <dgm:cxn modelId="{A4D95511-90C1-426E-8884-431E34CEC332}" type="presParOf" srcId="{C7883809-EE5B-4D53-A91B-CD822F08DE8B}" destId="{F501DE51-987F-447C-9C17-88730260E488}" srcOrd="0" destOrd="0" presId="urn:microsoft.com/office/officeart/2005/8/layout/process2"/>
    <dgm:cxn modelId="{CC1BE7BA-6496-4311-A538-6FA2AE49FEB6}" type="presParOf" srcId="{6E1D385F-607C-4170-B591-C55C3D572CFB}" destId="{2D9EC1E6-5417-4741-8C97-FC8F192F603E}" srcOrd="6" destOrd="0" presId="urn:microsoft.com/office/officeart/2005/8/layout/process2"/>
    <dgm:cxn modelId="{E9DE4E65-DB3C-4F36-B7AE-7A2E77FD588C}" type="presParOf" srcId="{6E1D385F-607C-4170-B591-C55C3D572CFB}" destId="{EB8F25DC-2D75-4349-96EA-4585D1B9B9E4}" srcOrd="7" destOrd="0" presId="urn:microsoft.com/office/officeart/2005/8/layout/process2"/>
    <dgm:cxn modelId="{14022CFC-0EB6-43D7-967D-F8A902E5475F}" type="presParOf" srcId="{EB8F25DC-2D75-4349-96EA-4585D1B9B9E4}" destId="{F6D51D56-1BBD-42D8-873F-2F81C512C845}" srcOrd="0" destOrd="0" presId="urn:microsoft.com/office/officeart/2005/8/layout/process2"/>
    <dgm:cxn modelId="{F0D6835A-3A76-474D-89F3-23E510C4DD3D}" type="presParOf" srcId="{6E1D385F-607C-4170-B591-C55C3D572CFB}" destId="{4688A563-64AE-4F65-AB5E-FBCC715530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EB2EA5-06D6-41CC-A61A-2650EBAD1B21}" type="doc">
      <dgm:prSet loTypeId="urn:microsoft.com/office/officeart/2005/8/layout/process5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B198ECE-9F16-4331-9E84-59000A78BE63}">
      <dgm:prSet phldrT="[Text]" custT="1"/>
      <dgm:spPr/>
      <dgm:t>
        <a:bodyPr/>
        <a:lstStyle/>
        <a:p>
          <a:r>
            <a:rPr lang="en-US" sz="2000" b="1" dirty="0">
              <a:latin typeface="Raleway Thin" pitchFamily="2" charset="0"/>
            </a:rPr>
            <a:t>Join Slack</a:t>
          </a:r>
        </a:p>
      </dgm:t>
    </dgm:pt>
    <dgm:pt modelId="{3798161E-EA28-4B87-9386-FBFBF4B97D9C}" type="parTrans" cxnId="{FA1CEBE6-C6C8-4BA7-A12A-5D93DF163E7F}">
      <dgm:prSet/>
      <dgm:spPr/>
      <dgm:t>
        <a:bodyPr/>
        <a:lstStyle/>
        <a:p>
          <a:endParaRPr lang="en-US"/>
        </a:p>
      </dgm:t>
    </dgm:pt>
    <dgm:pt modelId="{CE61D062-7181-4B15-BAF5-D631806487F2}" type="sibTrans" cxnId="{FA1CEBE6-C6C8-4BA7-A12A-5D93DF163E7F}">
      <dgm:prSet/>
      <dgm:spPr/>
      <dgm:t>
        <a:bodyPr/>
        <a:lstStyle/>
        <a:p>
          <a:endParaRPr lang="en-US"/>
        </a:p>
      </dgm:t>
    </dgm:pt>
    <dgm:pt modelId="{1D2006A5-BF0A-45D4-BE7A-AE3C5F5DD5BB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Code</a:t>
          </a:r>
          <a:r>
            <a:rPr lang="en-US" sz="1800" kern="1200" dirty="0"/>
            <a:t> </a:t>
          </a: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of Conduct</a:t>
          </a:r>
        </a:p>
      </dgm:t>
    </dgm:pt>
    <dgm:pt modelId="{58712768-5474-45ED-AD08-BAC2970009A2}" type="parTrans" cxnId="{47E006A0-1516-4349-B2F6-F4D2065469DF}">
      <dgm:prSet/>
      <dgm:spPr/>
      <dgm:t>
        <a:bodyPr/>
        <a:lstStyle/>
        <a:p>
          <a:endParaRPr lang="en-US"/>
        </a:p>
      </dgm:t>
    </dgm:pt>
    <dgm:pt modelId="{655F43C4-8B9A-496A-9603-BCFA790ED6F6}" type="sibTrans" cxnId="{47E006A0-1516-4349-B2F6-F4D2065469DF}">
      <dgm:prSet/>
      <dgm:spPr/>
      <dgm:t>
        <a:bodyPr/>
        <a:lstStyle/>
        <a:p>
          <a:endParaRPr lang="en-US"/>
        </a:p>
      </dgm:t>
    </dgm:pt>
    <dgm:pt modelId="{D98B198C-81EF-4F9B-AC23-09D078A40F20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Development Guide</a:t>
          </a:r>
        </a:p>
      </dgm:t>
    </dgm:pt>
    <dgm:pt modelId="{756F9BB6-C501-4D59-A67E-2483584C8809}" type="parTrans" cxnId="{DA76E95F-1A9E-47D9-B3D7-3B52CC332989}">
      <dgm:prSet/>
      <dgm:spPr/>
      <dgm:t>
        <a:bodyPr/>
        <a:lstStyle/>
        <a:p>
          <a:endParaRPr lang="en-US"/>
        </a:p>
      </dgm:t>
    </dgm:pt>
    <dgm:pt modelId="{4C9BF341-C5E1-427A-A29B-51151BFB7E78}" type="sibTrans" cxnId="{DA76E95F-1A9E-47D9-B3D7-3B52CC332989}">
      <dgm:prSet/>
      <dgm:spPr/>
      <dgm:t>
        <a:bodyPr/>
        <a:lstStyle/>
        <a:p>
          <a:endParaRPr lang="en-US"/>
        </a:p>
      </dgm:t>
    </dgm:pt>
    <dgm:pt modelId="{5F33B2FD-7C56-43AE-90FE-E90A9B5EE340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Environment</a:t>
          </a:r>
          <a:r>
            <a:rPr lang="en-US" sz="1900" kern="1200" dirty="0"/>
            <a:t> </a:t>
          </a: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setup</a:t>
          </a:r>
        </a:p>
      </dgm:t>
    </dgm:pt>
    <dgm:pt modelId="{2B0CB392-BFF1-49A9-A2A7-8142BCF9A1AC}" type="parTrans" cxnId="{335106FA-7447-40E0-B489-66B2C13C51BD}">
      <dgm:prSet/>
      <dgm:spPr/>
      <dgm:t>
        <a:bodyPr/>
        <a:lstStyle/>
        <a:p>
          <a:endParaRPr lang="en-US"/>
        </a:p>
      </dgm:t>
    </dgm:pt>
    <dgm:pt modelId="{2E8576A9-6D83-4B70-88DB-ECAD570BC4F9}" type="sibTrans" cxnId="{335106FA-7447-40E0-B489-66B2C13C51BD}">
      <dgm:prSet/>
      <dgm:spPr/>
      <dgm:t>
        <a:bodyPr/>
        <a:lstStyle/>
        <a:p>
          <a:endParaRPr lang="en-US"/>
        </a:p>
      </dgm:t>
    </dgm:pt>
    <dgm:pt modelId="{35D36106-2D38-4D9E-9A85-EC757533ADF5}">
      <dgm:prSet phldrT="[Text]"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  <a:latin typeface="Raleway Thin" pitchFamily="2" charset="0"/>
            </a:rPr>
            <a:t>Design Document</a:t>
          </a:r>
        </a:p>
      </dgm:t>
    </dgm:pt>
    <dgm:pt modelId="{F7EECB29-CBA0-4FD0-B446-74262E10849E}" type="parTrans" cxnId="{D5338BCE-7F16-4ABC-8E43-31609994433D}">
      <dgm:prSet/>
      <dgm:spPr/>
      <dgm:t>
        <a:bodyPr/>
        <a:lstStyle/>
        <a:p>
          <a:endParaRPr lang="en-US"/>
        </a:p>
      </dgm:t>
    </dgm:pt>
    <dgm:pt modelId="{DE0E43F6-3036-4394-9FFC-E9DCA9739AB9}" type="sibTrans" cxnId="{D5338BCE-7F16-4ABC-8E43-31609994433D}">
      <dgm:prSet/>
      <dgm:spPr/>
      <dgm:t>
        <a:bodyPr/>
        <a:lstStyle/>
        <a:p>
          <a:endParaRPr lang="en-US"/>
        </a:p>
      </dgm:t>
    </dgm:pt>
    <dgm:pt modelId="{F091AB68-F926-4638-9142-2342743DA8CC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Self</a:t>
          </a:r>
          <a:r>
            <a:rPr lang="en-US" sz="1900" kern="1200" dirty="0"/>
            <a:t> </a:t>
          </a: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Assessment</a:t>
          </a:r>
        </a:p>
      </dgm:t>
    </dgm:pt>
    <dgm:pt modelId="{E25AEE81-E0C4-49C7-B4A8-72568119BAB6}" type="parTrans" cxnId="{B0CA1610-C435-4F22-8ED6-120BB17BEA8E}">
      <dgm:prSet/>
      <dgm:spPr/>
      <dgm:t>
        <a:bodyPr/>
        <a:lstStyle/>
        <a:p>
          <a:endParaRPr lang="en-US"/>
        </a:p>
      </dgm:t>
    </dgm:pt>
    <dgm:pt modelId="{34B5CA7F-A437-4EEE-A773-836EE0ADC920}" type="sibTrans" cxnId="{B0CA1610-C435-4F22-8ED6-120BB17BEA8E}">
      <dgm:prSet/>
      <dgm:spPr/>
      <dgm:t>
        <a:bodyPr/>
        <a:lstStyle/>
        <a:p>
          <a:endParaRPr lang="en-US"/>
        </a:p>
      </dgm:t>
    </dgm:pt>
    <dgm:pt modelId="{92110976-46A7-4187-8B1F-97CB660BB443}">
      <dgm:prSet phldrT="[Text]" custT="1"/>
      <dgm:spPr/>
      <dgm:t>
        <a:bodyPr/>
        <a:lstStyle/>
        <a:p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Contribute</a:t>
          </a:r>
        </a:p>
      </dgm:t>
    </dgm:pt>
    <dgm:pt modelId="{77C0C1AA-14CB-4ECB-B1DF-49814CC069B1}" type="parTrans" cxnId="{CE41E4E5-F96F-4D54-B911-98F002BF9331}">
      <dgm:prSet/>
      <dgm:spPr/>
      <dgm:t>
        <a:bodyPr/>
        <a:lstStyle/>
        <a:p>
          <a:endParaRPr lang="en-US"/>
        </a:p>
      </dgm:t>
    </dgm:pt>
    <dgm:pt modelId="{DC2C2B98-8B3C-4600-90B0-AA7442E34600}" type="sibTrans" cxnId="{CE41E4E5-F96F-4D54-B911-98F002BF9331}">
      <dgm:prSet/>
      <dgm:spPr/>
      <dgm:t>
        <a:bodyPr/>
        <a:lstStyle/>
        <a:p>
          <a:endParaRPr lang="en-US"/>
        </a:p>
      </dgm:t>
    </dgm:pt>
    <dgm:pt modelId="{521BE005-82A9-491D-9455-488D28029205}" type="pres">
      <dgm:prSet presAssocID="{F9EB2EA5-06D6-41CC-A61A-2650EBAD1B21}" presName="diagram" presStyleCnt="0">
        <dgm:presLayoutVars>
          <dgm:dir/>
          <dgm:resizeHandles val="exact"/>
        </dgm:presLayoutVars>
      </dgm:prSet>
      <dgm:spPr/>
    </dgm:pt>
    <dgm:pt modelId="{B117FD54-F3D4-41FB-B743-ADE4867DA863}" type="pres">
      <dgm:prSet presAssocID="{CB198ECE-9F16-4331-9E84-59000A78BE63}" presName="node" presStyleLbl="node1" presStyleIdx="0" presStyleCnt="7">
        <dgm:presLayoutVars>
          <dgm:bulletEnabled val="1"/>
        </dgm:presLayoutVars>
      </dgm:prSet>
      <dgm:spPr/>
    </dgm:pt>
    <dgm:pt modelId="{C3AC4C54-2123-4DE6-B506-943BD470D593}" type="pres">
      <dgm:prSet presAssocID="{CE61D062-7181-4B15-BAF5-D631806487F2}" presName="sibTrans" presStyleLbl="sibTrans2D1" presStyleIdx="0" presStyleCnt="6"/>
      <dgm:spPr/>
    </dgm:pt>
    <dgm:pt modelId="{AA19D9AF-8D8D-405C-89B2-F2373581A218}" type="pres">
      <dgm:prSet presAssocID="{CE61D062-7181-4B15-BAF5-D631806487F2}" presName="connectorText" presStyleLbl="sibTrans2D1" presStyleIdx="0" presStyleCnt="6"/>
      <dgm:spPr/>
    </dgm:pt>
    <dgm:pt modelId="{6F49BE0A-745E-4FD9-A2A0-9FFE6A79402D}" type="pres">
      <dgm:prSet presAssocID="{1D2006A5-BF0A-45D4-BE7A-AE3C5F5DD5BB}" presName="node" presStyleLbl="node1" presStyleIdx="1" presStyleCnt="7">
        <dgm:presLayoutVars>
          <dgm:bulletEnabled val="1"/>
        </dgm:presLayoutVars>
      </dgm:prSet>
      <dgm:spPr/>
    </dgm:pt>
    <dgm:pt modelId="{7EE37C50-D698-4F29-80EF-DA6359C42F6A}" type="pres">
      <dgm:prSet presAssocID="{655F43C4-8B9A-496A-9603-BCFA790ED6F6}" presName="sibTrans" presStyleLbl="sibTrans2D1" presStyleIdx="1" presStyleCnt="6"/>
      <dgm:spPr/>
    </dgm:pt>
    <dgm:pt modelId="{EBBEF80C-EEBC-479A-8A23-ACBACA72A936}" type="pres">
      <dgm:prSet presAssocID="{655F43C4-8B9A-496A-9603-BCFA790ED6F6}" presName="connectorText" presStyleLbl="sibTrans2D1" presStyleIdx="1" presStyleCnt="6"/>
      <dgm:spPr/>
    </dgm:pt>
    <dgm:pt modelId="{C2D49509-72C1-42B8-92ED-C24FEDAE33CA}" type="pres">
      <dgm:prSet presAssocID="{D98B198C-81EF-4F9B-AC23-09D078A40F20}" presName="node" presStyleLbl="node1" presStyleIdx="2" presStyleCnt="7" custScaleX="120373">
        <dgm:presLayoutVars>
          <dgm:bulletEnabled val="1"/>
        </dgm:presLayoutVars>
      </dgm:prSet>
      <dgm:spPr/>
    </dgm:pt>
    <dgm:pt modelId="{5EB7CA9A-CECE-4205-9F53-B9A7BC080977}" type="pres">
      <dgm:prSet presAssocID="{4C9BF341-C5E1-427A-A29B-51151BFB7E78}" presName="sibTrans" presStyleLbl="sibTrans2D1" presStyleIdx="2" presStyleCnt="6"/>
      <dgm:spPr/>
    </dgm:pt>
    <dgm:pt modelId="{4B5F7DC5-9DEE-408F-986C-91C1E69EE066}" type="pres">
      <dgm:prSet presAssocID="{4C9BF341-C5E1-427A-A29B-51151BFB7E78}" presName="connectorText" presStyleLbl="sibTrans2D1" presStyleIdx="2" presStyleCnt="6"/>
      <dgm:spPr/>
    </dgm:pt>
    <dgm:pt modelId="{44F2769C-41DD-4CD1-B823-DAA207BD08EE}" type="pres">
      <dgm:prSet presAssocID="{5F33B2FD-7C56-43AE-90FE-E90A9B5EE340}" presName="node" presStyleLbl="node1" presStyleIdx="3" presStyleCnt="7">
        <dgm:presLayoutVars>
          <dgm:bulletEnabled val="1"/>
        </dgm:presLayoutVars>
      </dgm:prSet>
      <dgm:spPr/>
    </dgm:pt>
    <dgm:pt modelId="{8A070A11-04FF-4A39-A477-DC5EC80CD58B}" type="pres">
      <dgm:prSet presAssocID="{2E8576A9-6D83-4B70-88DB-ECAD570BC4F9}" presName="sibTrans" presStyleLbl="sibTrans2D1" presStyleIdx="3" presStyleCnt="6"/>
      <dgm:spPr/>
    </dgm:pt>
    <dgm:pt modelId="{B989BFF3-5C70-4CB2-8C91-4CB323187E7D}" type="pres">
      <dgm:prSet presAssocID="{2E8576A9-6D83-4B70-88DB-ECAD570BC4F9}" presName="connectorText" presStyleLbl="sibTrans2D1" presStyleIdx="3" presStyleCnt="6"/>
      <dgm:spPr/>
    </dgm:pt>
    <dgm:pt modelId="{1D5B9661-88A0-4EF9-9BAA-5672355B32C9}" type="pres">
      <dgm:prSet presAssocID="{35D36106-2D38-4D9E-9A85-EC757533ADF5}" presName="node" presStyleLbl="node1" presStyleIdx="4" presStyleCnt="7">
        <dgm:presLayoutVars>
          <dgm:bulletEnabled val="1"/>
        </dgm:presLayoutVars>
      </dgm:prSet>
      <dgm:spPr/>
    </dgm:pt>
    <dgm:pt modelId="{37D3F941-E735-4634-89A8-D44557398264}" type="pres">
      <dgm:prSet presAssocID="{DE0E43F6-3036-4394-9FFC-E9DCA9739AB9}" presName="sibTrans" presStyleLbl="sibTrans2D1" presStyleIdx="4" presStyleCnt="6"/>
      <dgm:spPr/>
    </dgm:pt>
    <dgm:pt modelId="{EE3E40DA-AA22-46E0-989D-4AEF1F03B4DB}" type="pres">
      <dgm:prSet presAssocID="{DE0E43F6-3036-4394-9FFC-E9DCA9739AB9}" presName="connectorText" presStyleLbl="sibTrans2D1" presStyleIdx="4" presStyleCnt="6"/>
      <dgm:spPr/>
    </dgm:pt>
    <dgm:pt modelId="{2E9B71F7-2154-461B-8EB3-8F4211A1E7E7}" type="pres">
      <dgm:prSet presAssocID="{F091AB68-F926-4638-9142-2342743DA8CC}" presName="node" presStyleLbl="node1" presStyleIdx="5" presStyleCnt="7">
        <dgm:presLayoutVars>
          <dgm:bulletEnabled val="1"/>
        </dgm:presLayoutVars>
      </dgm:prSet>
      <dgm:spPr/>
    </dgm:pt>
    <dgm:pt modelId="{CC5D8A79-3D15-4B28-B75D-26BF27FC5126}" type="pres">
      <dgm:prSet presAssocID="{34B5CA7F-A437-4EEE-A773-836EE0ADC920}" presName="sibTrans" presStyleLbl="sibTrans2D1" presStyleIdx="5" presStyleCnt="6"/>
      <dgm:spPr/>
    </dgm:pt>
    <dgm:pt modelId="{5E379081-7EDB-4E15-9F00-5DA3858934B5}" type="pres">
      <dgm:prSet presAssocID="{34B5CA7F-A437-4EEE-A773-836EE0ADC920}" presName="connectorText" presStyleLbl="sibTrans2D1" presStyleIdx="5" presStyleCnt="6"/>
      <dgm:spPr/>
    </dgm:pt>
    <dgm:pt modelId="{00318B30-7AFB-412D-86F4-CA64AD988619}" type="pres">
      <dgm:prSet presAssocID="{92110976-46A7-4187-8B1F-97CB660BB443}" presName="node" presStyleLbl="node1" presStyleIdx="6" presStyleCnt="7">
        <dgm:presLayoutVars>
          <dgm:bulletEnabled val="1"/>
        </dgm:presLayoutVars>
      </dgm:prSet>
      <dgm:spPr/>
    </dgm:pt>
  </dgm:ptLst>
  <dgm:cxnLst>
    <dgm:cxn modelId="{E468B003-1C09-43EE-8252-B1B79DB6B485}" type="presOf" srcId="{34B5CA7F-A437-4EEE-A773-836EE0ADC920}" destId="{CC5D8A79-3D15-4B28-B75D-26BF27FC5126}" srcOrd="0" destOrd="0" presId="urn:microsoft.com/office/officeart/2005/8/layout/process5"/>
    <dgm:cxn modelId="{B0CA1610-C435-4F22-8ED6-120BB17BEA8E}" srcId="{F9EB2EA5-06D6-41CC-A61A-2650EBAD1B21}" destId="{F091AB68-F926-4638-9142-2342743DA8CC}" srcOrd="5" destOrd="0" parTransId="{E25AEE81-E0C4-49C7-B4A8-72568119BAB6}" sibTransId="{34B5CA7F-A437-4EEE-A773-836EE0ADC920}"/>
    <dgm:cxn modelId="{1452C12D-001D-43A5-9C8C-55CEE9E9E610}" type="presOf" srcId="{DE0E43F6-3036-4394-9FFC-E9DCA9739AB9}" destId="{EE3E40DA-AA22-46E0-989D-4AEF1F03B4DB}" srcOrd="1" destOrd="0" presId="urn:microsoft.com/office/officeart/2005/8/layout/process5"/>
    <dgm:cxn modelId="{10B24E3B-87E1-4787-9846-5865007C7A7D}" type="presOf" srcId="{655F43C4-8B9A-496A-9603-BCFA790ED6F6}" destId="{7EE37C50-D698-4F29-80EF-DA6359C42F6A}" srcOrd="0" destOrd="0" presId="urn:microsoft.com/office/officeart/2005/8/layout/process5"/>
    <dgm:cxn modelId="{DA76E95F-1A9E-47D9-B3D7-3B52CC332989}" srcId="{F9EB2EA5-06D6-41CC-A61A-2650EBAD1B21}" destId="{D98B198C-81EF-4F9B-AC23-09D078A40F20}" srcOrd="2" destOrd="0" parTransId="{756F9BB6-C501-4D59-A67E-2483584C8809}" sibTransId="{4C9BF341-C5E1-427A-A29B-51151BFB7E78}"/>
    <dgm:cxn modelId="{E98EC741-A99F-482B-92A3-E04BF909B22B}" type="presOf" srcId="{1D2006A5-BF0A-45D4-BE7A-AE3C5F5DD5BB}" destId="{6F49BE0A-745E-4FD9-A2A0-9FFE6A79402D}" srcOrd="0" destOrd="0" presId="urn:microsoft.com/office/officeart/2005/8/layout/process5"/>
    <dgm:cxn modelId="{871AA24C-E730-4404-8832-8D77A16F0796}" type="presOf" srcId="{CB198ECE-9F16-4331-9E84-59000A78BE63}" destId="{B117FD54-F3D4-41FB-B743-ADE4867DA863}" srcOrd="0" destOrd="0" presId="urn:microsoft.com/office/officeart/2005/8/layout/process5"/>
    <dgm:cxn modelId="{64244450-477F-4596-9697-E60C7358F769}" type="presOf" srcId="{CE61D062-7181-4B15-BAF5-D631806487F2}" destId="{C3AC4C54-2123-4DE6-B506-943BD470D593}" srcOrd="0" destOrd="0" presId="urn:microsoft.com/office/officeart/2005/8/layout/process5"/>
    <dgm:cxn modelId="{BCCE7B53-2A79-4200-B37F-F3EC5FF77138}" type="presOf" srcId="{4C9BF341-C5E1-427A-A29B-51151BFB7E78}" destId="{5EB7CA9A-CECE-4205-9F53-B9A7BC080977}" srcOrd="0" destOrd="0" presId="urn:microsoft.com/office/officeart/2005/8/layout/process5"/>
    <dgm:cxn modelId="{EF59FB56-B5D4-4D0B-9D9E-AC033A1AD396}" type="presOf" srcId="{35D36106-2D38-4D9E-9A85-EC757533ADF5}" destId="{1D5B9661-88A0-4EF9-9BAA-5672355B32C9}" srcOrd="0" destOrd="0" presId="urn:microsoft.com/office/officeart/2005/8/layout/process5"/>
    <dgm:cxn modelId="{A0792E78-9ACC-429F-80CE-E5C5A79155D6}" type="presOf" srcId="{F091AB68-F926-4638-9142-2342743DA8CC}" destId="{2E9B71F7-2154-461B-8EB3-8F4211A1E7E7}" srcOrd="0" destOrd="0" presId="urn:microsoft.com/office/officeart/2005/8/layout/process5"/>
    <dgm:cxn modelId="{EA266587-CF8B-4470-B1E4-E700D9758DD9}" type="presOf" srcId="{DE0E43F6-3036-4394-9FFC-E9DCA9739AB9}" destId="{37D3F941-E735-4634-89A8-D44557398264}" srcOrd="0" destOrd="0" presId="urn:microsoft.com/office/officeart/2005/8/layout/process5"/>
    <dgm:cxn modelId="{1DE6D090-D371-4086-9F52-A518A28C2253}" type="presOf" srcId="{5F33B2FD-7C56-43AE-90FE-E90A9B5EE340}" destId="{44F2769C-41DD-4CD1-B823-DAA207BD08EE}" srcOrd="0" destOrd="0" presId="urn:microsoft.com/office/officeart/2005/8/layout/process5"/>
    <dgm:cxn modelId="{3B13B694-73B1-42D1-8FF6-D69CCB05B277}" type="presOf" srcId="{4C9BF341-C5E1-427A-A29B-51151BFB7E78}" destId="{4B5F7DC5-9DEE-408F-986C-91C1E69EE066}" srcOrd="1" destOrd="0" presId="urn:microsoft.com/office/officeart/2005/8/layout/process5"/>
    <dgm:cxn modelId="{4B835D95-2AE6-4139-9FDF-3B4899606328}" type="presOf" srcId="{2E8576A9-6D83-4B70-88DB-ECAD570BC4F9}" destId="{B989BFF3-5C70-4CB2-8C91-4CB323187E7D}" srcOrd="1" destOrd="0" presId="urn:microsoft.com/office/officeart/2005/8/layout/process5"/>
    <dgm:cxn modelId="{61E9AF9A-283D-42E3-9E10-B31169E51A68}" type="presOf" srcId="{34B5CA7F-A437-4EEE-A773-836EE0ADC920}" destId="{5E379081-7EDB-4E15-9F00-5DA3858934B5}" srcOrd="1" destOrd="0" presId="urn:microsoft.com/office/officeart/2005/8/layout/process5"/>
    <dgm:cxn modelId="{47E006A0-1516-4349-B2F6-F4D2065469DF}" srcId="{F9EB2EA5-06D6-41CC-A61A-2650EBAD1B21}" destId="{1D2006A5-BF0A-45D4-BE7A-AE3C5F5DD5BB}" srcOrd="1" destOrd="0" parTransId="{58712768-5474-45ED-AD08-BAC2970009A2}" sibTransId="{655F43C4-8B9A-496A-9603-BCFA790ED6F6}"/>
    <dgm:cxn modelId="{CB3C42AF-674D-48B1-BEA9-74C0C609B06C}" type="presOf" srcId="{2E8576A9-6D83-4B70-88DB-ECAD570BC4F9}" destId="{8A070A11-04FF-4A39-A477-DC5EC80CD58B}" srcOrd="0" destOrd="0" presId="urn:microsoft.com/office/officeart/2005/8/layout/process5"/>
    <dgm:cxn modelId="{A9F13EB2-2414-4FBD-A367-83AFA1C901C4}" type="presOf" srcId="{F9EB2EA5-06D6-41CC-A61A-2650EBAD1B21}" destId="{521BE005-82A9-491D-9455-488D28029205}" srcOrd="0" destOrd="0" presId="urn:microsoft.com/office/officeart/2005/8/layout/process5"/>
    <dgm:cxn modelId="{9B01FEB2-7A08-45A9-B705-46C66EFBA15F}" type="presOf" srcId="{92110976-46A7-4187-8B1F-97CB660BB443}" destId="{00318B30-7AFB-412D-86F4-CA64AD988619}" srcOrd="0" destOrd="0" presId="urn:microsoft.com/office/officeart/2005/8/layout/process5"/>
    <dgm:cxn modelId="{D5338BCE-7F16-4ABC-8E43-31609994433D}" srcId="{F9EB2EA5-06D6-41CC-A61A-2650EBAD1B21}" destId="{35D36106-2D38-4D9E-9A85-EC757533ADF5}" srcOrd="4" destOrd="0" parTransId="{F7EECB29-CBA0-4FD0-B446-74262E10849E}" sibTransId="{DE0E43F6-3036-4394-9FFC-E9DCA9739AB9}"/>
    <dgm:cxn modelId="{6ADB59D7-99E3-45DF-8107-B2CBC13276D8}" type="presOf" srcId="{655F43C4-8B9A-496A-9603-BCFA790ED6F6}" destId="{EBBEF80C-EEBC-479A-8A23-ACBACA72A936}" srcOrd="1" destOrd="0" presId="urn:microsoft.com/office/officeart/2005/8/layout/process5"/>
    <dgm:cxn modelId="{812F80DE-9BAA-4ABE-8434-0646BDD8E0B8}" type="presOf" srcId="{D98B198C-81EF-4F9B-AC23-09D078A40F20}" destId="{C2D49509-72C1-42B8-92ED-C24FEDAE33CA}" srcOrd="0" destOrd="0" presId="urn:microsoft.com/office/officeart/2005/8/layout/process5"/>
    <dgm:cxn modelId="{CE41E4E5-F96F-4D54-B911-98F002BF9331}" srcId="{F9EB2EA5-06D6-41CC-A61A-2650EBAD1B21}" destId="{92110976-46A7-4187-8B1F-97CB660BB443}" srcOrd="6" destOrd="0" parTransId="{77C0C1AA-14CB-4ECB-B1DF-49814CC069B1}" sibTransId="{DC2C2B98-8B3C-4600-90B0-AA7442E34600}"/>
    <dgm:cxn modelId="{FA1CEBE6-C6C8-4BA7-A12A-5D93DF163E7F}" srcId="{F9EB2EA5-06D6-41CC-A61A-2650EBAD1B21}" destId="{CB198ECE-9F16-4331-9E84-59000A78BE63}" srcOrd="0" destOrd="0" parTransId="{3798161E-EA28-4B87-9386-FBFBF4B97D9C}" sibTransId="{CE61D062-7181-4B15-BAF5-D631806487F2}"/>
    <dgm:cxn modelId="{335106FA-7447-40E0-B489-66B2C13C51BD}" srcId="{F9EB2EA5-06D6-41CC-A61A-2650EBAD1B21}" destId="{5F33B2FD-7C56-43AE-90FE-E90A9B5EE340}" srcOrd="3" destOrd="0" parTransId="{2B0CB392-BFF1-49A9-A2A7-8142BCF9A1AC}" sibTransId="{2E8576A9-6D83-4B70-88DB-ECAD570BC4F9}"/>
    <dgm:cxn modelId="{027555FA-49A7-48F2-90D2-35506CF8268B}" type="presOf" srcId="{CE61D062-7181-4B15-BAF5-D631806487F2}" destId="{AA19D9AF-8D8D-405C-89B2-F2373581A218}" srcOrd="1" destOrd="0" presId="urn:microsoft.com/office/officeart/2005/8/layout/process5"/>
    <dgm:cxn modelId="{07AD4499-CDBE-440D-B17E-6C20F505A0B8}" type="presParOf" srcId="{521BE005-82A9-491D-9455-488D28029205}" destId="{B117FD54-F3D4-41FB-B743-ADE4867DA863}" srcOrd="0" destOrd="0" presId="urn:microsoft.com/office/officeart/2005/8/layout/process5"/>
    <dgm:cxn modelId="{DE263303-C2BF-41E1-83AF-3D94F9A6C996}" type="presParOf" srcId="{521BE005-82A9-491D-9455-488D28029205}" destId="{C3AC4C54-2123-4DE6-B506-943BD470D593}" srcOrd="1" destOrd="0" presId="urn:microsoft.com/office/officeart/2005/8/layout/process5"/>
    <dgm:cxn modelId="{C092FEC8-DE84-4786-A5C4-2F0F30F937CD}" type="presParOf" srcId="{C3AC4C54-2123-4DE6-B506-943BD470D593}" destId="{AA19D9AF-8D8D-405C-89B2-F2373581A218}" srcOrd="0" destOrd="0" presId="urn:microsoft.com/office/officeart/2005/8/layout/process5"/>
    <dgm:cxn modelId="{55A6BDC6-0B9F-4805-8342-5FBEF7F6E9BD}" type="presParOf" srcId="{521BE005-82A9-491D-9455-488D28029205}" destId="{6F49BE0A-745E-4FD9-A2A0-9FFE6A79402D}" srcOrd="2" destOrd="0" presId="urn:microsoft.com/office/officeart/2005/8/layout/process5"/>
    <dgm:cxn modelId="{3BDCABBF-496B-420D-A33D-77383E140CA8}" type="presParOf" srcId="{521BE005-82A9-491D-9455-488D28029205}" destId="{7EE37C50-D698-4F29-80EF-DA6359C42F6A}" srcOrd="3" destOrd="0" presId="urn:microsoft.com/office/officeart/2005/8/layout/process5"/>
    <dgm:cxn modelId="{307F1934-CA7C-47D1-BCD7-07FEB4CF4865}" type="presParOf" srcId="{7EE37C50-D698-4F29-80EF-DA6359C42F6A}" destId="{EBBEF80C-EEBC-479A-8A23-ACBACA72A936}" srcOrd="0" destOrd="0" presId="urn:microsoft.com/office/officeart/2005/8/layout/process5"/>
    <dgm:cxn modelId="{368A1D0E-B442-45B9-817B-02C3B39AF4F6}" type="presParOf" srcId="{521BE005-82A9-491D-9455-488D28029205}" destId="{C2D49509-72C1-42B8-92ED-C24FEDAE33CA}" srcOrd="4" destOrd="0" presId="urn:microsoft.com/office/officeart/2005/8/layout/process5"/>
    <dgm:cxn modelId="{2B1D176F-D41A-4863-AE1E-86034EBF77FD}" type="presParOf" srcId="{521BE005-82A9-491D-9455-488D28029205}" destId="{5EB7CA9A-CECE-4205-9F53-B9A7BC080977}" srcOrd="5" destOrd="0" presId="urn:microsoft.com/office/officeart/2005/8/layout/process5"/>
    <dgm:cxn modelId="{7AD3EF0F-D30A-466A-BC52-773FA369FEA2}" type="presParOf" srcId="{5EB7CA9A-CECE-4205-9F53-B9A7BC080977}" destId="{4B5F7DC5-9DEE-408F-986C-91C1E69EE066}" srcOrd="0" destOrd="0" presId="urn:microsoft.com/office/officeart/2005/8/layout/process5"/>
    <dgm:cxn modelId="{BE3BF6B3-7D36-4E33-94C1-D3633CD6F62D}" type="presParOf" srcId="{521BE005-82A9-491D-9455-488D28029205}" destId="{44F2769C-41DD-4CD1-B823-DAA207BD08EE}" srcOrd="6" destOrd="0" presId="urn:microsoft.com/office/officeart/2005/8/layout/process5"/>
    <dgm:cxn modelId="{B330B1C4-B5E8-48A7-B4A3-92C268A5DD4F}" type="presParOf" srcId="{521BE005-82A9-491D-9455-488D28029205}" destId="{8A070A11-04FF-4A39-A477-DC5EC80CD58B}" srcOrd="7" destOrd="0" presId="urn:microsoft.com/office/officeart/2005/8/layout/process5"/>
    <dgm:cxn modelId="{9DBB9BDB-DA2C-4B84-869E-42092CD4F976}" type="presParOf" srcId="{8A070A11-04FF-4A39-A477-DC5EC80CD58B}" destId="{B989BFF3-5C70-4CB2-8C91-4CB323187E7D}" srcOrd="0" destOrd="0" presId="urn:microsoft.com/office/officeart/2005/8/layout/process5"/>
    <dgm:cxn modelId="{337E1EA8-633A-4415-B77F-7D993894522D}" type="presParOf" srcId="{521BE005-82A9-491D-9455-488D28029205}" destId="{1D5B9661-88A0-4EF9-9BAA-5672355B32C9}" srcOrd="8" destOrd="0" presId="urn:microsoft.com/office/officeart/2005/8/layout/process5"/>
    <dgm:cxn modelId="{E881689C-68B0-4E3A-86AB-7540198260A7}" type="presParOf" srcId="{521BE005-82A9-491D-9455-488D28029205}" destId="{37D3F941-E735-4634-89A8-D44557398264}" srcOrd="9" destOrd="0" presId="urn:microsoft.com/office/officeart/2005/8/layout/process5"/>
    <dgm:cxn modelId="{F3BD425E-221C-46BB-A9B7-3810681C59E2}" type="presParOf" srcId="{37D3F941-E735-4634-89A8-D44557398264}" destId="{EE3E40DA-AA22-46E0-989D-4AEF1F03B4DB}" srcOrd="0" destOrd="0" presId="urn:microsoft.com/office/officeart/2005/8/layout/process5"/>
    <dgm:cxn modelId="{F74BAAE4-B894-43C0-B56D-C4F06CB5CCE7}" type="presParOf" srcId="{521BE005-82A9-491D-9455-488D28029205}" destId="{2E9B71F7-2154-461B-8EB3-8F4211A1E7E7}" srcOrd="10" destOrd="0" presId="urn:microsoft.com/office/officeart/2005/8/layout/process5"/>
    <dgm:cxn modelId="{CE9C1D25-1BC3-460C-93E1-AADEAA3CF85A}" type="presParOf" srcId="{521BE005-82A9-491D-9455-488D28029205}" destId="{CC5D8A79-3D15-4B28-B75D-26BF27FC5126}" srcOrd="11" destOrd="0" presId="urn:microsoft.com/office/officeart/2005/8/layout/process5"/>
    <dgm:cxn modelId="{8C5DEB68-113C-48EC-857F-FD147FEEB4BB}" type="presParOf" srcId="{CC5D8A79-3D15-4B28-B75D-26BF27FC5126}" destId="{5E379081-7EDB-4E15-9F00-5DA3858934B5}" srcOrd="0" destOrd="0" presId="urn:microsoft.com/office/officeart/2005/8/layout/process5"/>
    <dgm:cxn modelId="{5271BA17-9350-420B-BC3F-3556453E3E55}" type="presParOf" srcId="{521BE005-82A9-491D-9455-488D28029205}" destId="{00318B30-7AFB-412D-86F4-CA64AD988619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35665-1B4A-4159-8C9D-2E767D0C099A}" type="doc">
      <dgm:prSet loTypeId="urn:microsoft.com/office/officeart/2005/8/layout/cycle8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3B18734-B862-4819-A861-235BBBB673B0}">
      <dgm:prSet phldrT="[Text]" custT="1"/>
      <dgm:spPr/>
      <dgm:t>
        <a:bodyPr/>
        <a:lstStyle/>
        <a:p>
          <a:r>
            <a:rPr lang="en-US" sz="1200" b="1" dirty="0">
              <a:latin typeface="Raleway Thin" pitchFamily="2" charset="0"/>
            </a:rPr>
            <a:t>Git</a:t>
          </a:r>
          <a:endParaRPr lang="en-US" sz="1100" b="1" dirty="0">
            <a:latin typeface="Raleway Thin" pitchFamily="2" charset="0"/>
          </a:endParaRPr>
        </a:p>
      </dgm:t>
    </dgm:pt>
    <dgm:pt modelId="{C18470C6-BCB5-4C23-A1D6-55490529AD23}" type="parTrans" cxnId="{D296DAB8-3842-4516-89C6-74B8D9A2320F}">
      <dgm:prSet/>
      <dgm:spPr/>
      <dgm:t>
        <a:bodyPr/>
        <a:lstStyle/>
        <a:p>
          <a:endParaRPr lang="en-US"/>
        </a:p>
      </dgm:t>
    </dgm:pt>
    <dgm:pt modelId="{A1F7DBE7-4CCB-4611-8250-1628635A666A}" type="sibTrans" cxnId="{D296DAB8-3842-4516-89C6-74B8D9A2320F}">
      <dgm:prSet/>
      <dgm:spPr/>
      <dgm:t>
        <a:bodyPr/>
        <a:lstStyle/>
        <a:p>
          <a:endParaRPr lang="en-US"/>
        </a:p>
      </dgm:t>
    </dgm:pt>
    <dgm:pt modelId="{C5863315-7A5E-441E-9FE3-2469AA98737D}">
      <dgm:prSet phldrT="[Text]" custT="1"/>
      <dgm:spPr/>
      <dgm:t>
        <a:bodyPr/>
        <a:lstStyle/>
        <a:p>
          <a:r>
            <a:rPr lang="en-US" sz="1200" b="1" dirty="0">
              <a:latin typeface="Raleway Thin" pitchFamily="2" charset="0"/>
            </a:rPr>
            <a:t>Setup</a:t>
          </a:r>
          <a:endParaRPr lang="en-US" sz="1100" b="1" dirty="0">
            <a:latin typeface="Raleway Thin" pitchFamily="2" charset="0"/>
          </a:endParaRPr>
        </a:p>
      </dgm:t>
    </dgm:pt>
    <dgm:pt modelId="{8A4D3A7E-3827-49D5-B009-D0D00E4CF4E5}" type="parTrans" cxnId="{CDEE558E-7020-47D3-B99C-826C115C300D}">
      <dgm:prSet/>
      <dgm:spPr/>
      <dgm:t>
        <a:bodyPr/>
        <a:lstStyle/>
        <a:p>
          <a:endParaRPr lang="en-US"/>
        </a:p>
      </dgm:t>
    </dgm:pt>
    <dgm:pt modelId="{4C816EB2-5BF1-433D-BE78-12EBC3E2AD64}" type="sibTrans" cxnId="{CDEE558E-7020-47D3-B99C-826C115C300D}">
      <dgm:prSet/>
      <dgm:spPr/>
      <dgm:t>
        <a:bodyPr/>
        <a:lstStyle/>
        <a:p>
          <a:endParaRPr lang="en-US"/>
        </a:p>
      </dgm:t>
    </dgm:pt>
    <dgm:pt modelId="{FF3830E7-FACA-4B97-9249-7A31E50424EF}">
      <dgm:prSet phldrT="[Text]"/>
      <dgm:spPr/>
      <dgm:t>
        <a:bodyPr/>
        <a:lstStyle/>
        <a:p>
          <a:r>
            <a:rPr lang="en-US" b="1" dirty="0">
              <a:latin typeface="Raleway Thin" pitchFamily="2" charset="0"/>
            </a:rPr>
            <a:t>Commands</a:t>
          </a:r>
        </a:p>
      </dgm:t>
    </dgm:pt>
    <dgm:pt modelId="{06A3CC96-28C9-4EFA-A6F2-84C38773A24E}" type="parTrans" cxnId="{1FD044E6-8170-486F-AAB6-3490D6322B52}">
      <dgm:prSet/>
      <dgm:spPr/>
      <dgm:t>
        <a:bodyPr/>
        <a:lstStyle/>
        <a:p>
          <a:endParaRPr lang="en-US"/>
        </a:p>
      </dgm:t>
    </dgm:pt>
    <dgm:pt modelId="{B1908980-9F0B-4218-9E75-0D438573B085}" type="sibTrans" cxnId="{1FD044E6-8170-486F-AAB6-3490D6322B52}">
      <dgm:prSet/>
      <dgm:spPr/>
      <dgm:t>
        <a:bodyPr/>
        <a:lstStyle/>
        <a:p>
          <a:endParaRPr lang="en-US"/>
        </a:p>
      </dgm:t>
    </dgm:pt>
    <dgm:pt modelId="{2EF71880-04A4-455C-9AEB-3C288C6D2BFD}">
      <dgm:prSet phldrT="[Text]"/>
      <dgm:spPr/>
      <dgm:t>
        <a:bodyPr/>
        <a:lstStyle/>
        <a:p>
          <a:r>
            <a:rPr lang="en-US" b="1" dirty="0">
              <a:latin typeface="Raleway Thin" pitchFamily="2" charset="0"/>
            </a:rPr>
            <a:t>README</a:t>
          </a:r>
        </a:p>
      </dgm:t>
    </dgm:pt>
    <dgm:pt modelId="{3BE4B7CE-292E-49CE-99A7-FB7F45730329}" type="parTrans" cxnId="{A76BC761-1B74-4C31-B828-F885123579A4}">
      <dgm:prSet/>
      <dgm:spPr/>
      <dgm:t>
        <a:bodyPr/>
        <a:lstStyle/>
        <a:p>
          <a:endParaRPr lang="en-US"/>
        </a:p>
      </dgm:t>
    </dgm:pt>
    <dgm:pt modelId="{18A2B480-C862-4F8D-8399-DFF7C8F3B9FD}" type="sibTrans" cxnId="{A76BC761-1B74-4C31-B828-F885123579A4}">
      <dgm:prSet/>
      <dgm:spPr/>
      <dgm:t>
        <a:bodyPr/>
        <a:lstStyle/>
        <a:p>
          <a:endParaRPr lang="en-US"/>
        </a:p>
      </dgm:t>
    </dgm:pt>
    <dgm:pt modelId="{ED34E191-B059-43EE-BD45-6943AD1CE267}">
      <dgm:prSet phldrT="[Text]" custT="1"/>
      <dgm:spPr/>
      <dgm:t>
        <a:bodyPr/>
        <a:lstStyle/>
        <a:p>
          <a:r>
            <a:rPr lang="en-US" sz="1100" b="1" dirty="0">
              <a:latin typeface="Raleway Thin" pitchFamily="2" charset="0"/>
            </a:rPr>
            <a:t>Collaborate</a:t>
          </a:r>
        </a:p>
      </dgm:t>
    </dgm:pt>
    <dgm:pt modelId="{C07A1FC3-6A0F-47C5-B0BE-DEAD6861EEF1}" type="parTrans" cxnId="{8A57877A-884A-490F-A9D4-7A11D18CD692}">
      <dgm:prSet/>
      <dgm:spPr/>
      <dgm:t>
        <a:bodyPr/>
        <a:lstStyle/>
        <a:p>
          <a:endParaRPr lang="en-US"/>
        </a:p>
      </dgm:t>
    </dgm:pt>
    <dgm:pt modelId="{C7994064-5D58-4F82-B198-09F57B313EDB}" type="sibTrans" cxnId="{8A57877A-884A-490F-A9D4-7A11D18CD692}">
      <dgm:prSet/>
      <dgm:spPr/>
      <dgm:t>
        <a:bodyPr/>
        <a:lstStyle/>
        <a:p>
          <a:endParaRPr lang="en-US"/>
        </a:p>
      </dgm:t>
    </dgm:pt>
    <dgm:pt modelId="{44A54C76-4F10-4778-A507-B4A7961A081E}">
      <dgm:prSet phldrT="[Text]"/>
      <dgm:spPr/>
      <dgm:t>
        <a:bodyPr/>
        <a:lstStyle/>
        <a:p>
          <a:r>
            <a:rPr lang="en-US" b="1" dirty="0">
              <a:latin typeface="Raleway Thin" pitchFamily="2" charset="0"/>
            </a:rPr>
            <a:t>Repository</a:t>
          </a:r>
        </a:p>
      </dgm:t>
    </dgm:pt>
    <dgm:pt modelId="{B9037B3F-B06B-4245-A566-721530C14E21}" type="parTrans" cxnId="{0398265D-FE04-4D50-9D20-14441C70C1C5}">
      <dgm:prSet/>
      <dgm:spPr/>
      <dgm:t>
        <a:bodyPr/>
        <a:lstStyle/>
        <a:p>
          <a:endParaRPr lang="en-US"/>
        </a:p>
      </dgm:t>
    </dgm:pt>
    <dgm:pt modelId="{45DE501A-8F8C-4F70-B6BB-AF519E9A72D1}" type="sibTrans" cxnId="{0398265D-FE04-4D50-9D20-14441C70C1C5}">
      <dgm:prSet/>
      <dgm:spPr/>
      <dgm:t>
        <a:bodyPr/>
        <a:lstStyle/>
        <a:p>
          <a:endParaRPr lang="en-US"/>
        </a:p>
      </dgm:t>
    </dgm:pt>
    <dgm:pt modelId="{877E8C66-B873-4001-8ABD-9B5580860492}">
      <dgm:prSet phldrT="[Text]"/>
      <dgm:spPr/>
      <dgm:t>
        <a:bodyPr/>
        <a:lstStyle/>
        <a:p>
          <a:r>
            <a:rPr lang="en-US" b="1" dirty="0">
              <a:latin typeface="Raleway Thin" pitchFamily="2" charset="0"/>
            </a:rPr>
            <a:t>Workflow</a:t>
          </a:r>
        </a:p>
      </dgm:t>
    </dgm:pt>
    <dgm:pt modelId="{DAC27606-CC39-45D8-A13B-78B7702C6464}" type="parTrans" cxnId="{2379CD19-83E4-453D-A860-E504F8EE4D0D}">
      <dgm:prSet/>
      <dgm:spPr/>
      <dgm:t>
        <a:bodyPr/>
        <a:lstStyle/>
        <a:p>
          <a:endParaRPr lang="en-US"/>
        </a:p>
      </dgm:t>
    </dgm:pt>
    <dgm:pt modelId="{4CC0A7D8-8E3A-45D5-B621-7C0538A7AFFB}" type="sibTrans" cxnId="{2379CD19-83E4-453D-A860-E504F8EE4D0D}">
      <dgm:prSet/>
      <dgm:spPr/>
      <dgm:t>
        <a:bodyPr/>
        <a:lstStyle/>
        <a:p>
          <a:endParaRPr lang="en-US"/>
        </a:p>
      </dgm:t>
    </dgm:pt>
    <dgm:pt modelId="{E6CB3665-2031-4856-89E3-CE1C57A6947E}" type="pres">
      <dgm:prSet presAssocID="{1BB35665-1B4A-4159-8C9D-2E767D0C099A}" presName="compositeShape" presStyleCnt="0">
        <dgm:presLayoutVars>
          <dgm:chMax val="7"/>
          <dgm:dir/>
          <dgm:resizeHandles val="exact"/>
        </dgm:presLayoutVars>
      </dgm:prSet>
      <dgm:spPr/>
    </dgm:pt>
    <dgm:pt modelId="{33D90206-4B05-4950-823C-CD02A8AFF3D1}" type="pres">
      <dgm:prSet presAssocID="{1BB35665-1B4A-4159-8C9D-2E767D0C099A}" presName="wedge1" presStyleLbl="node1" presStyleIdx="0" presStyleCnt="7"/>
      <dgm:spPr/>
    </dgm:pt>
    <dgm:pt modelId="{42E03C89-D703-495F-899F-A27886B2D7A5}" type="pres">
      <dgm:prSet presAssocID="{1BB35665-1B4A-4159-8C9D-2E767D0C099A}" presName="dummy1a" presStyleCnt="0"/>
      <dgm:spPr/>
    </dgm:pt>
    <dgm:pt modelId="{40170C22-9C73-41FF-AC15-FE4E296A50B5}" type="pres">
      <dgm:prSet presAssocID="{1BB35665-1B4A-4159-8C9D-2E767D0C099A}" presName="dummy1b" presStyleCnt="0"/>
      <dgm:spPr/>
    </dgm:pt>
    <dgm:pt modelId="{DDD3622F-0E9B-4554-AE98-1CD6E9403F15}" type="pres">
      <dgm:prSet presAssocID="{1BB35665-1B4A-4159-8C9D-2E767D0C099A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F67E91F-EDA5-4A5A-A78D-88F164B5D3C1}" type="pres">
      <dgm:prSet presAssocID="{1BB35665-1B4A-4159-8C9D-2E767D0C099A}" presName="wedge2" presStyleLbl="node1" presStyleIdx="1" presStyleCnt="7"/>
      <dgm:spPr/>
    </dgm:pt>
    <dgm:pt modelId="{B9D6FF5B-602B-4410-8073-F12E2E31DCD3}" type="pres">
      <dgm:prSet presAssocID="{1BB35665-1B4A-4159-8C9D-2E767D0C099A}" presName="dummy2a" presStyleCnt="0"/>
      <dgm:spPr/>
    </dgm:pt>
    <dgm:pt modelId="{A548A986-B8D4-45AF-A8D3-ECDBD9B92F72}" type="pres">
      <dgm:prSet presAssocID="{1BB35665-1B4A-4159-8C9D-2E767D0C099A}" presName="dummy2b" presStyleCnt="0"/>
      <dgm:spPr/>
    </dgm:pt>
    <dgm:pt modelId="{D8E174C8-6D1F-4FD6-BC60-B9E2D90FCB18}" type="pres">
      <dgm:prSet presAssocID="{1BB35665-1B4A-4159-8C9D-2E767D0C099A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ECB15C9-9B01-43E0-A579-A80F60FA68E8}" type="pres">
      <dgm:prSet presAssocID="{1BB35665-1B4A-4159-8C9D-2E767D0C099A}" presName="wedge3" presStyleLbl="node1" presStyleIdx="2" presStyleCnt="7"/>
      <dgm:spPr/>
    </dgm:pt>
    <dgm:pt modelId="{9841066F-004F-4490-9E85-C04B56ABDDF9}" type="pres">
      <dgm:prSet presAssocID="{1BB35665-1B4A-4159-8C9D-2E767D0C099A}" presName="dummy3a" presStyleCnt="0"/>
      <dgm:spPr/>
    </dgm:pt>
    <dgm:pt modelId="{40E2C996-4623-4C0A-93B9-78AD30143764}" type="pres">
      <dgm:prSet presAssocID="{1BB35665-1B4A-4159-8C9D-2E767D0C099A}" presName="dummy3b" presStyleCnt="0"/>
      <dgm:spPr/>
    </dgm:pt>
    <dgm:pt modelId="{AF38739A-F241-4CEC-B5AE-D311380475BE}" type="pres">
      <dgm:prSet presAssocID="{1BB35665-1B4A-4159-8C9D-2E767D0C099A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0C3E12BF-3ACA-4CF0-A2C0-CD7F72D55A7F}" type="pres">
      <dgm:prSet presAssocID="{1BB35665-1B4A-4159-8C9D-2E767D0C099A}" presName="wedge4" presStyleLbl="node1" presStyleIdx="3" presStyleCnt="7"/>
      <dgm:spPr/>
    </dgm:pt>
    <dgm:pt modelId="{564CE7B9-726F-4B88-B33B-13F8F78ECEE3}" type="pres">
      <dgm:prSet presAssocID="{1BB35665-1B4A-4159-8C9D-2E767D0C099A}" presName="dummy4a" presStyleCnt="0"/>
      <dgm:spPr/>
    </dgm:pt>
    <dgm:pt modelId="{F02CCFB4-1FA4-444A-8CB9-868D531A87CA}" type="pres">
      <dgm:prSet presAssocID="{1BB35665-1B4A-4159-8C9D-2E767D0C099A}" presName="dummy4b" presStyleCnt="0"/>
      <dgm:spPr/>
    </dgm:pt>
    <dgm:pt modelId="{A551ADE0-3145-4BC4-B540-D8B34727D1FC}" type="pres">
      <dgm:prSet presAssocID="{1BB35665-1B4A-4159-8C9D-2E767D0C099A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498E144-10B6-48B9-83AB-15FAFB45D71A}" type="pres">
      <dgm:prSet presAssocID="{1BB35665-1B4A-4159-8C9D-2E767D0C099A}" presName="wedge5" presStyleLbl="node1" presStyleIdx="4" presStyleCnt="7"/>
      <dgm:spPr/>
    </dgm:pt>
    <dgm:pt modelId="{80D46B6E-C255-4895-A164-38468F85D134}" type="pres">
      <dgm:prSet presAssocID="{1BB35665-1B4A-4159-8C9D-2E767D0C099A}" presName="dummy5a" presStyleCnt="0"/>
      <dgm:spPr/>
    </dgm:pt>
    <dgm:pt modelId="{C417369C-0C50-43AD-B33D-8B563C2E1CC4}" type="pres">
      <dgm:prSet presAssocID="{1BB35665-1B4A-4159-8C9D-2E767D0C099A}" presName="dummy5b" presStyleCnt="0"/>
      <dgm:spPr/>
    </dgm:pt>
    <dgm:pt modelId="{9A7FAE75-0F35-42DE-B0C6-30926C596232}" type="pres">
      <dgm:prSet presAssocID="{1BB35665-1B4A-4159-8C9D-2E767D0C099A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ACF06024-B1A0-4A43-B6CF-6B08297806DA}" type="pres">
      <dgm:prSet presAssocID="{1BB35665-1B4A-4159-8C9D-2E767D0C099A}" presName="wedge6" presStyleLbl="node1" presStyleIdx="5" presStyleCnt="7"/>
      <dgm:spPr/>
    </dgm:pt>
    <dgm:pt modelId="{A0D1DDC2-3F54-471D-BB46-0C031DAF6AF8}" type="pres">
      <dgm:prSet presAssocID="{1BB35665-1B4A-4159-8C9D-2E767D0C099A}" presName="dummy6a" presStyleCnt="0"/>
      <dgm:spPr/>
    </dgm:pt>
    <dgm:pt modelId="{D6DA0D72-C81A-438B-ABB7-F5340CDDC331}" type="pres">
      <dgm:prSet presAssocID="{1BB35665-1B4A-4159-8C9D-2E767D0C099A}" presName="dummy6b" presStyleCnt="0"/>
      <dgm:spPr/>
    </dgm:pt>
    <dgm:pt modelId="{8D04762D-9C7E-4E35-8E9C-2231502F6134}" type="pres">
      <dgm:prSet presAssocID="{1BB35665-1B4A-4159-8C9D-2E767D0C099A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E6D5ABB-960E-4A32-80E3-7E51521599CA}" type="pres">
      <dgm:prSet presAssocID="{1BB35665-1B4A-4159-8C9D-2E767D0C099A}" presName="wedge7" presStyleLbl="node1" presStyleIdx="6" presStyleCnt="7"/>
      <dgm:spPr/>
    </dgm:pt>
    <dgm:pt modelId="{80B31FE8-FA99-4681-A907-45696360A9E5}" type="pres">
      <dgm:prSet presAssocID="{1BB35665-1B4A-4159-8C9D-2E767D0C099A}" presName="dummy7a" presStyleCnt="0"/>
      <dgm:spPr/>
    </dgm:pt>
    <dgm:pt modelId="{8B40B05B-7665-47E9-83C5-F19C4185C81D}" type="pres">
      <dgm:prSet presAssocID="{1BB35665-1B4A-4159-8C9D-2E767D0C099A}" presName="dummy7b" presStyleCnt="0"/>
      <dgm:spPr/>
    </dgm:pt>
    <dgm:pt modelId="{F0C89442-7237-4078-B8BD-8B1DFC76B0B4}" type="pres">
      <dgm:prSet presAssocID="{1BB35665-1B4A-4159-8C9D-2E767D0C099A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EE6FE8EB-3AFF-4B5F-970C-ABA6BF9B13E7}" type="pres">
      <dgm:prSet presAssocID="{A1F7DBE7-4CCB-4611-8250-1628635A666A}" presName="arrowWedge1" presStyleLbl="fgSibTrans2D1" presStyleIdx="0" presStyleCnt="7"/>
      <dgm:spPr/>
    </dgm:pt>
    <dgm:pt modelId="{A22AEBE9-9334-402A-A955-53BA3ADB7677}" type="pres">
      <dgm:prSet presAssocID="{45DE501A-8F8C-4F70-B6BB-AF519E9A72D1}" presName="arrowWedge2" presStyleLbl="fgSibTrans2D1" presStyleIdx="1" presStyleCnt="7"/>
      <dgm:spPr/>
    </dgm:pt>
    <dgm:pt modelId="{36C7774E-3B31-459F-B29C-79B64C1F2B69}" type="pres">
      <dgm:prSet presAssocID="{4CC0A7D8-8E3A-45D5-B621-7C0538A7AFFB}" presName="arrowWedge3" presStyleLbl="fgSibTrans2D1" presStyleIdx="2" presStyleCnt="7"/>
      <dgm:spPr/>
    </dgm:pt>
    <dgm:pt modelId="{DDE273FD-4B18-4FF2-9B78-520AF2CF5B0E}" type="pres">
      <dgm:prSet presAssocID="{4C816EB2-5BF1-433D-BE78-12EBC3E2AD64}" presName="arrowWedge4" presStyleLbl="fgSibTrans2D1" presStyleIdx="3" presStyleCnt="7"/>
      <dgm:spPr/>
    </dgm:pt>
    <dgm:pt modelId="{1E87FDA8-1387-4B7C-B62D-B07E9A2FE7D9}" type="pres">
      <dgm:prSet presAssocID="{B1908980-9F0B-4218-9E75-0D438573B085}" presName="arrowWedge5" presStyleLbl="fgSibTrans2D1" presStyleIdx="4" presStyleCnt="7"/>
      <dgm:spPr/>
    </dgm:pt>
    <dgm:pt modelId="{E088B958-406B-4040-9856-41F5672BB6FE}" type="pres">
      <dgm:prSet presAssocID="{18A2B480-C862-4F8D-8399-DFF7C8F3B9FD}" presName="arrowWedge6" presStyleLbl="fgSibTrans2D1" presStyleIdx="5" presStyleCnt="7"/>
      <dgm:spPr/>
    </dgm:pt>
    <dgm:pt modelId="{91446DF9-BD47-41FE-9B72-9D2311B9CE68}" type="pres">
      <dgm:prSet presAssocID="{C7994064-5D58-4F82-B198-09F57B313EDB}" presName="arrowWedge7" presStyleLbl="fgSibTrans2D1" presStyleIdx="6" presStyleCnt="7"/>
      <dgm:spPr/>
    </dgm:pt>
  </dgm:ptLst>
  <dgm:cxnLst>
    <dgm:cxn modelId="{720AB707-5474-4354-BD19-0867A20DBE90}" type="presOf" srcId="{44A54C76-4F10-4778-A507-B4A7961A081E}" destId="{D8E174C8-6D1F-4FD6-BC60-B9E2D90FCB18}" srcOrd="1" destOrd="0" presId="urn:microsoft.com/office/officeart/2005/8/layout/cycle8"/>
    <dgm:cxn modelId="{2379CD19-83E4-453D-A860-E504F8EE4D0D}" srcId="{1BB35665-1B4A-4159-8C9D-2E767D0C099A}" destId="{877E8C66-B873-4001-8ABD-9B5580860492}" srcOrd="2" destOrd="0" parTransId="{DAC27606-CC39-45D8-A13B-78B7702C6464}" sibTransId="{4CC0A7D8-8E3A-45D5-B621-7C0538A7AFFB}"/>
    <dgm:cxn modelId="{EC4B4423-2F36-46EF-BD8B-FDA7969CD437}" type="presOf" srcId="{FF3830E7-FACA-4B97-9249-7A31E50424EF}" destId="{9A7FAE75-0F35-42DE-B0C6-30926C596232}" srcOrd="1" destOrd="0" presId="urn:microsoft.com/office/officeart/2005/8/layout/cycle8"/>
    <dgm:cxn modelId="{4B53F229-F21B-49F6-A81D-E62BE313C983}" type="presOf" srcId="{ED34E191-B059-43EE-BD45-6943AD1CE267}" destId="{F0C89442-7237-4078-B8BD-8B1DFC76B0B4}" srcOrd="1" destOrd="0" presId="urn:microsoft.com/office/officeart/2005/8/layout/cycle8"/>
    <dgm:cxn modelId="{3C130A2C-984A-4F18-9EB8-A541138F1298}" type="presOf" srcId="{44A54C76-4F10-4778-A507-B4A7961A081E}" destId="{BF67E91F-EDA5-4A5A-A78D-88F164B5D3C1}" srcOrd="0" destOrd="0" presId="urn:microsoft.com/office/officeart/2005/8/layout/cycle8"/>
    <dgm:cxn modelId="{7419AB34-73A5-44B0-A1C6-AD256310B817}" type="presOf" srcId="{877E8C66-B873-4001-8ABD-9B5580860492}" destId="{6ECB15C9-9B01-43E0-A579-A80F60FA68E8}" srcOrd="0" destOrd="0" presId="urn:microsoft.com/office/officeart/2005/8/layout/cycle8"/>
    <dgm:cxn modelId="{0398265D-FE04-4D50-9D20-14441C70C1C5}" srcId="{1BB35665-1B4A-4159-8C9D-2E767D0C099A}" destId="{44A54C76-4F10-4778-A507-B4A7961A081E}" srcOrd="1" destOrd="0" parTransId="{B9037B3F-B06B-4245-A566-721530C14E21}" sibTransId="{45DE501A-8F8C-4F70-B6BB-AF519E9A72D1}"/>
    <dgm:cxn modelId="{A76BC761-1B74-4C31-B828-F885123579A4}" srcId="{1BB35665-1B4A-4159-8C9D-2E767D0C099A}" destId="{2EF71880-04A4-455C-9AEB-3C288C6D2BFD}" srcOrd="5" destOrd="0" parTransId="{3BE4B7CE-292E-49CE-99A7-FB7F45730329}" sibTransId="{18A2B480-C862-4F8D-8399-DFF7C8F3B9FD}"/>
    <dgm:cxn modelId="{827F8C65-E8FC-4E2B-84EC-9A83473EA9A4}" type="presOf" srcId="{C5863315-7A5E-441E-9FE3-2469AA98737D}" destId="{0C3E12BF-3ACA-4CF0-A2C0-CD7F72D55A7F}" srcOrd="0" destOrd="0" presId="urn:microsoft.com/office/officeart/2005/8/layout/cycle8"/>
    <dgm:cxn modelId="{07262B68-6C7C-4C08-8062-460AF2384C5F}" type="presOf" srcId="{877E8C66-B873-4001-8ABD-9B5580860492}" destId="{AF38739A-F241-4CEC-B5AE-D311380475BE}" srcOrd="1" destOrd="0" presId="urn:microsoft.com/office/officeart/2005/8/layout/cycle8"/>
    <dgm:cxn modelId="{226F584D-6470-48F6-A760-2A1A2F2BF2B0}" type="presOf" srcId="{FF3830E7-FACA-4B97-9249-7A31E50424EF}" destId="{0498E144-10B6-48B9-83AB-15FAFB45D71A}" srcOrd="0" destOrd="0" presId="urn:microsoft.com/office/officeart/2005/8/layout/cycle8"/>
    <dgm:cxn modelId="{33A4CC58-CA1A-4516-A771-EA320630E160}" type="presOf" srcId="{B3B18734-B862-4819-A861-235BBBB673B0}" destId="{DDD3622F-0E9B-4554-AE98-1CD6E9403F15}" srcOrd="1" destOrd="0" presId="urn:microsoft.com/office/officeart/2005/8/layout/cycle8"/>
    <dgm:cxn modelId="{8A57877A-884A-490F-A9D4-7A11D18CD692}" srcId="{1BB35665-1B4A-4159-8C9D-2E767D0C099A}" destId="{ED34E191-B059-43EE-BD45-6943AD1CE267}" srcOrd="6" destOrd="0" parTransId="{C07A1FC3-6A0F-47C5-B0BE-DEAD6861EEF1}" sibTransId="{C7994064-5D58-4F82-B198-09F57B313EDB}"/>
    <dgm:cxn modelId="{9BD6C482-F46F-4ADC-9FB4-7715D375700D}" type="presOf" srcId="{2EF71880-04A4-455C-9AEB-3C288C6D2BFD}" destId="{8D04762D-9C7E-4E35-8E9C-2231502F6134}" srcOrd="1" destOrd="0" presId="urn:microsoft.com/office/officeart/2005/8/layout/cycle8"/>
    <dgm:cxn modelId="{C9D51D87-C86D-425D-8BA5-6AF385F7E67A}" type="presOf" srcId="{ED34E191-B059-43EE-BD45-6943AD1CE267}" destId="{5E6D5ABB-960E-4A32-80E3-7E51521599CA}" srcOrd="0" destOrd="0" presId="urn:microsoft.com/office/officeart/2005/8/layout/cycle8"/>
    <dgm:cxn modelId="{CDEE558E-7020-47D3-B99C-826C115C300D}" srcId="{1BB35665-1B4A-4159-8C9D-2E767D0C099A}" destId="{C5863315-7A5E-441E-9FE3-2469AA98737D}" srcOrd="3" destOrd="0" parTransId="{8A4D3A7E-3827-49D5-B009-D0D00E4CF4E5}" sibTransId="{4C816EB2-5BF1-433D-BE78-12EBC3E2AD64}"/>
    <dgm:cxn modelId="{130FBBB3-49D4-441A-9E65-34C678D88FD7}" type="presOf" srcId="{2EF71880-04A4-455C-9AEB-3C288C6D2BFD}" destId="{ACF06024-B1A0-4A43-B6CF-6B08297806DA}" srcOrd="0" destOrd="0" presId="urn:microsoft.com/office/officeart/2005/8/layout/cycle8"/>
    <dgm:cxn modelId="{D296DAB8-3842-4516-89C6-74B8D9A2320F}" srcId="{1BB35665-1B4A-4159-8C9D-2E767D0C099A}" destId="{B3B18734-B862-4819-A861-235BBBB673B0}" srcOrd="0" destOrd="0" parTransId="{C18470C6-BCB5-4C23-A1D6-55490529AD23}" sibTransId="{A1F7DBE7-4CCB-4611-8250-1628635A666A}"/>
    <dgm:cxn modelId="{2020DDBB-AE2E-45DB-86A0-986D0D043494}" type="presOf" srcId="{B3B18734-B862-4819-A861-235BBBB673B0}" destId="{33D90206-4B05-4950-823C-CD02A8AFF3D1}" srcOrd="0" destOrd="0" presId="urn:microsoft.com/office/officeart/2005/8/layout/cycle8"/>
    <dgm:cxn modelId="{F1A5D1C9-63AF-4EA9-96F0-4AB0B5C44860}" type="presOf" srcId="{C5863315-7A5E-441E-9FE3-2469AA98737D}" destId="{A551ADE0-3145-4BC4-B540-D8B34727D1FC}" srcOrd="1" destOrd="0" presId="urn:microsoft.com/office/officeart/2005/8/layout/cycle8"/>
    <dgm:cxn modelId="{CC2D4CDD-FB22-423F-B3C1-BD29586B64F7}" type="presOf" srcId="{1BB35665-1B4A-4159-8C9D-2E767D0C099A}" destId="{E6CB3665-2031-4856-89E3-CE1C57A6947E}" srcOrd="0" destOrd="0" presId="urn:microsoft.com/office/officeart/2005/8/layout/cycle8"/>
    <dgm:cxn modelId="{1FD044E6-8170-486F-AAB6-3490D6322B52}" srcId="{1BB35665-1B4A-4159-8C9D-2E767D0C099A}" destId="{FF3830E7-FACA-4B97-9249-7A31E50424EF}" srcOrd="4" destOrd="0" parTransId="{06A3CC96-28C9-4EFA-A6F2-84C38773A24E}" sibTransId="{B1908980-9F0B-4218-9E75-0D438573B085}"/>
    <dgm:cxn modelId="{A2EF4AE1-1927-4991-8756-597743C30293}" type="presParOf" srcId="{E6CB3665-2031-4856-89E3-CE1C57A6947E}" destId="{33D90206-4B05-4950-823C-CD02A8AFF3D1}" srcOrd="0" destOrd="0" presId="urn:microsoft.com/office/officeart/2005/8/layout/cycle8"/>
    <dgm:cxn modelId="{A4A052E6-981A-4C17-B2E7-D5A35680D442}" type="presParOf" srcId="{E6CB3665-2031-4856-89E3-CE1C57A6947E}" destId="{42E03C89-D703-495F-899F-A27886B2D7A5}" srcOrd="1" destOrd="0" presId="urn:microsoft.com/office/officeart/2005/8/layout/cycle8"/>
    <dgm:cxn modelId="{05D3AFC6-9300-4B0F-B180-CCCA969674A6}" type="presParOf" srcId="{E6CB3665-2031-4856-89E3-CE1C57A6947E}" destId="{40170C22-9C73-41FF-AC15-FE4E296A50B5}" srcOrd="2" destOrd="0" presId="urn:microsoft.com/office/officeart/2005/8/layout/cycle8"/>
    <dgm:cxn modelId="{F1E74A67-EAB4-4B85-8AE2-17E9849EBF48}" type="presParOf" srcId="{E6CB3665-2031-4856-89E3-CE1C57A6947E}" destId="{DDD3622F-0E9B-4554-AE98-1CD6E9403F15}" srcOrd="3" destOrd="0" presId="urn:microsoft.com/office/officeart/2005/8/layout/cycle8"/>
    <dgm:cxn modelId="{CB0C46ED-DC36-426A-8A2C-6F8F55C666F6}" type="presParOf" srcId="{E6CB3665-2031-4856-89E3-CE1C57A6947E}" destId="{BF67E91F-EDA5-4A5A-A78D-88F164B5D3C1}" srcOrd="4" destOrd="0" presId="urn:microsoft.com/office/officeart/2005/8/layout/cycle8"/>
    <dgm:cxn modelId="{BA94C890-DFF2-4DB1-84FD-2F531A8715E3}" type="presParOf" srcId="{E6CB3665-2031-4856-89E3-CE1C57A6947E}" destId="{B9D6FF5B-602B-4410-8073-F12E2E31DCD3}" srcOrd="5" destOrd="0" presId="urn:microsoft.com/office/officeart/2005/8/layout/cycle8"/>
    <dgm:cxn modelId="{23EBE2EA-6C6E-4C60-882C-FDDFC37D7E12}" type="presParOf" srcId="{E6CB3665-2031-4856-89E3-CE1C57A6947E}" destId="{A548A986-B8D4-45AF-A8D3-ECDBD9B92F72}" srcOrd="6" destOrd="0" presId="urn:microsoft.com/office/officeart/2005/8/layout/cycle8"/>
    <dgm:cxn modelId="{9F6DF128-A33C-4E4B-B70C-61CF641DC9F8}" type="presParOf" srcId="{E6CB3665-2031-4856-89E3-CE1C57A6947E}" destId="{D8E174C8-6D1F-4FD6-BC60-B9E2D90FCB18}" srcOrd="7" destOrd="0" presId="urn:microsoft.com/office/officeart/2005/8/layout/cycle8"/>
    <dgm:cxn modelId="{A0C37BEC-9A2D-4BDE-9C8D-D56AC366C77B}" type="presParOf" srcId="{E6CB3665-2031-4856-89E3-CE1C57A6947E}" destId="{6ECB15C9-9B01-43E0-A579-A80F60FA68E8}" srcOrd="8" destOrd="0" presId="urn:microsoft.com/office/officeart/2005/8/layout/cycle8"/>
    <dgm:cxn modelId="{9E65F7F6-87AE-412D-9D58-65EE4C7F3B01}" type="presParOf" srcId="{E6CB3665-2031-4856-89E3-CE1C57A6947E}" destId="{9841066F-004F-4490-9E85-C04B56ABDDF9}" srcOrd="9" destOrd="0" presId="urn:microsoft.com/office/officeart/2005/8/layout/cycle8"/>
    <dgm:cxn modelId="{0E29760B-374A-4274-AC13-D84135316C2E}" type="presParOf" srcId="{E6CB3665-2031-4856-89E3-CE1C57A6947E}" destId="{40E2C996-4623-4C0A-93B9-78AD30143764}" srcOrd="10" destOrd="0" presId="urn:microsoft.com/office/officeart/2005/8/layout/cycle8"/>
    <dgm:cxn modelId="{8243E298-024E-4AD4-A991-4C3A24D2DA0A}" type="presParOf" srcId="{E6CB3665-2031-4856-89E3-CE1C57A6947E}" destId="{AF38739A-F241-4CEC-B5AE-D311380475BE}" srcOrd="11" destOrd="0" presId="urn:microsoft.com/office/officeart/2005/8/layout/cycle8"/>
    <dgm:cxn modelId="{0CF57308-3067-4BEF-A784-00B7A04A0506}" type="presParOf" srcId="{E6CB3665-2031-4856-89E3-CE1C57A6947E}" destId="{0C3E12BF-3ACA-4CF0-A2C0-CD7F72D55A7F}" srcOrd="12" destOrd="0" presId="urn:microsoft.com/office/officeart/2005/8/layout/cycle8"/>
    <dgm:cxn modelId="{FE1AFAED-C810-473D-822F-3362C9239FD2}" type="presParOf" srcId="{E6CB3665-2031-4856-89E3-CE1C57A6947E}" destId="{564CE7B9-726F-4B88-B33B-13F8F78ECEE3}" srcOrd="13" destOrd="0" presId="urn:microsoft.com/office/officeart/2005/8/layout/cycle8"/>
    <dgm:cxn modelId="{AC095C53-8920-49DD-AE8F-8AC824CDD2D9}" type="presParOf" srcId="{E6CB3665-2031-4856-89E3-CE1C57A6947E}" destId="{F02CCFB4-1FA4-444A-8CB9-868D531A87CA}" srcOrd="14" destOrd="0" presId="urn:microsoft.com/office/officeart/2005/8/layout/cycle8"/>
    <dgm:cxn modelId="{E85C56C5-C999-4C09-8931-01B38BC14BE8}" type="presParOf" srcId="{E6CB3665-2031-4856-89E3-CE1C57A6947E}" destId="{A551ADE0-3145-4BC4-B540-D8B34727D1FC}" srcOrd="15" destOrd="0" presId="urn:microsoft.com/office/officeart/2005/8/layout/cycle8"/>
    <dgm:cxn modelId="{53B9AAB7-3193-48F7-902E-381C7DBAF22F}" type="presParOf" srcId="{E6CB3665-2031-4856-89E3-CE1C57A6947E}" destId="{0498E144-10B6-48B9-83AB-15FAFB45D71A}" srcOrd="16" destOrd="0" presId="urn:microsoft.com/office/officeart/2005/8/layout/cycle8"/>
    <dgm:cxn modelId="{ADF6B6E4-8E02-4D7B-AEE3-68DF5383F897}" type="presParOf" srcId="{E6CB3665-2031-4856-89E3-CE1C57A6947E}" destId="{80D46B6E-C255-4895-A164-38468F85D134}" srcOrd="17" destOrd="0" presId="urn:microsoft.com/office/officeart/2005/8/layout/cycle8"/>
    <dgm:cxn modelId="{EAB6B498-7BC5-48C8-A0B5-CF6C12089938}" type="presParOf" srcId="{E6CB3665-2031-4856-89E3-CE1C57A6947E}" destId="{C417369C-0C50-43AD-B33D-8B563C2E1CC4}" srcOrd="18" destOrd="0" presId="urn:microsoft.com/office/officeart/2005/8/layout/cycle8"/>
    <dgm:cxn modelId="{21D94BD9-9D1F-46E1-B456-DCE15BBB8F77}" type="presParOf" srcId="{E6CB3665-2031-4856-89E3-CE1C57A6947E}" destId="{9A7FAE75-0F35-42DE-B0C6-30926C596232}" srcOrd="19" destOrd="0" presId="urn:microsoft.com/office/officeart/2005/8/layout/cycle8"/>
    <dgm:cxn modelId="{151221B7-16C8-4AC4-90C2-4927BABD55FF}" type="presParOf" srcId="{E6CB3665-2031-4856-89E3-CE1C57A6947E}" destId="{ACF06024-B1A0-4A43-B6CF-6B08297806DA}" srcOrd="20" destOrd="0" presId="urn:microsoft.com/office/officeart/2005/8/layout/cycle8"/>
    <dgm:cxn modelId="{55403148-8AD8-4F06-B3BC-51004786F7FB}" type="presParOf" srcId="{E6CB3665-2031-4856-89E3-CE1C57A6947E}" destId="{A0D1DDC2-3F54-471D-BB46-0C031DAF6AF8}" srcOrd="21" destOrd="0" presId="urn:microsoft.com/office/officeart/2005/8/layout/cycle8"/>
    <dgm:cxn modelId="{65EE9117-4814-475F-9D92-C4533046904D}" type="presParOf" srcId="{E6CB3665-2031-4856-89E3-CE1C57A6947E}" destId="{D6DA0D72-C81A-438B-ABB7-F5340CDDC331}" srcOrd="22" destOrd="0" presId="urn:microsoft.com/office/officeart/2005/8/layout/cycle8"/>
    <dgm:cxn modelId="{204864E1-1416-4862-8DB9-87A2208A4D61}" type="presParOf" srcId="{E6CB3665-2031-4856-89E3-CE1C57A6947E}" destId="{8D04762D-9C7E-4E35-8E9C-2231502F6134}" srcOrd="23" destOrd="0" presId="urn:microsoft.com/office/officeart/2005/8/layout/cycle8"/>
    <dgm:cxn modelId="{87CA94DD-4D3B-4028-8025-2DC2CE03D8D4}" type="presParOf" srcId="{E6CB3665-2031-4856-89E3-CE1C57A6947E}" destId="{5E6D5ABB-960E-4A32-80E3-7E51521599CA}" srcOrd="24" destOrd="0" presId="urn:microsoft.com/office/officeart/2005/8/layout/cycle8"/>
    <dgm:cxn modelId="{C000314A-101F-4124-B6FB-483F6A5D88EB}" type="presParOf" srcId="{E6CB3665-2031-4856-89E3-CE1C57A6947E}" destId="{80B31FE8-FA99-4681-A907-45696360A9E5}" srcOrd="25" destOrd="0" presId="urn:microsoft.com/office/officeart/2005/8/layout/cycle8"/>
    <dgm:cxn modelId="{9B37450E-A6D6-4D57-A537-D96EE3B50652}" type="presParOf" srcId="{E6CB3665-2031-4856-89E3-CE1C57A6947E}" destId="{8B40B05B-7665-47E9-83C5-F19C4185C81D}" srcOrd="26" destOrd="0" presId="urn:microsoft.com/office/officeart/2005/8/layout/cycle8"/>
    <dgm:cxn modelId="{3408AF08-96F6-4B72-BF47-773926C9DBDD}" type="presParOf" srcId="{E6CB3665-2031-4856-89E3-CE1C57A6947E}" destId="{F0C89442-7237-4078-B8BD-8B1DFC76B0B4}" srcOrd="27" destOrd="0" presId="urn:microsoft.com/office/officeart/2005/8/layout/cycle8"/>
    <dgm:cxn modelId="{98AFF536-7A44-4954-A7A7-DE94C0E2CFCC}" type="presParOf" srcId="{E6CB3665-2031-4856-89E3-CE1C57A6947E}" destId="{EE6FE8EB-3AFF-4B5F-970C-ABA6BF9B13E7}" srcOrd="28" destOrd="0" presId="urn:microsoft.com/office/officeart/2005/8/layout/cycle8"/>
    <dgm:cxn modelId="{BA08ADBD-8C59-42FA-9FBA-63713C1E6097}" type="presParOf" srcId="{E6CB3665-2031-4856-89E3-CE1C57A6947E}" destId="{A22AEBE9-9334-402A-A955-53BA3ADB7677}" srcOrd="29" destOrd="0" presId="urn:microsoft.com/office/officeart/2005/8/layout/cycle8"/>
    <dgm:cxn modelId="{450AEDA7-6876-4E19-840B-06C8DDC0762B}" type="presParOf" srcId="{E6CB3665-2031-4856-89E3-CE1C57A6947E}" destId="{36C7774E-3B31-459F-B29C-79B64C1F2B69}" srcOrd="30" destOrd="0" presId="urn:microsoft.com/office/officeart/2005/8/layout/cycle8"/>
    <dgm:cxn modelId="{FD5ABA64-D115-48D3-B98B-3D291503C291}" type="presParOf" srcId="{E6CB3665-2031-4856-89E3-CE1C57A6947E}" destId="{DDE273FD-4B18-4FF2-9B78-520AF2CF5B0E}" srcOrd="31" destOrd="0" presId="urn:microsoft.com/office/officeart/2005/8/layout/cycle8"/>
    <dgm:cxn modelId="{6044A2A2-AA52-4BB2-8AB9-6A36B1D4C1D4}" type="presParOf" srcId="{E6CB3665-2031-4856-89E3-CE1C57A6947E}" destId="{1E87FDA8-1387-4B7C-B62D-B07E9A2FE7D9}" srcOrd="32" destOrd="0" presId="urn:microsoft.com/office/officeart/2005/8/layout/cycle8"/>
    <dgm:cxn modelId="{3C6A5BB3-2A67-4C3D-A350-BD2A1AFB09B4}" type="presParOf" srcId="{E6CB3665-2031-4856-89E3-CE1C57A6947E}" destId="{E088B958-406B-4040-9856-41F5672BB6FE}" srcOrd="33" destOrd="0" presId="urn:microsoft.com/office/officeart/2005/8/layout/cycle8"/>
    <dgm:cxn modelId="{32321181-102A-442C-895E-23BFA3A8CF9C}" type="presParOf" srcId="{E6CB3665-2031-4856-89E3-CE1C57A6947E}" destId="{91446DF9-BD47-41FE-9B72-9D2311B9CE68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58ACFD-7365-4604-8B44-F883DA6A87B1}" type="doc">
      <dgm:prSet loTypeId="urn:microsoft.com/office/officeart/2005/8/layout/cycle3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29EF09E-9F10-4CA1-9E9C-FED0BB547806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Account</a:t>
          </a:r>
        </a:p>
      </dgm:t>
    </dgm:pt>
    <dgm:pt modelId="{F946B6D9-4DC8-4D56-8D9D-407994BF02AE}" type="parTrans" cxnId="{5C11C225-42D1-464F-80CB-D39F14675EA5}">
      <dgm:prSet/>
      <dgm:spPr/>
      <dgm:t>
        <a:bodyPr/>
        <a:lstStyle/>
        <a:p>
          <a:endParaRPr lang="en-US"/>
        </a:p>
      </dgm:t>
    </dgm:pt>
    <dgm:pt modelId="{3D071710-3B38-47D6-937C-67DABDB0FAB8}" type="sibTrans" cxnId="{5C11C225-42D1-464F-80CB-D39F14675EA5}">
      <dgm:prSet/>
      <dgm:spPr/>
      <dgm:t>
        <a:bodyPr/>
        <a:lstStyle/>
        <a:p>
          <a:endParaRPr lang="en-US"/>
        </a:p>
      </dgm:t>
    </dgm:pt>
    <dgm:pt modelId="{35983F96-6F16-48FE-B307-B83E8D72AD30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Create</a:t>
          </a:r>
          <a:r>
            <a:rPr lang="en-US" sz="800" kern="1200" dirty="0"/>
            <a:t> </a:t>
          </a: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Branch</a:t>
          </a:r>
        </a:p>
      </dgm:t>
    </dgm:pt>
    <dgm:pt modelId="{B9952A37-BF14-4349-A4B1-DF3DC58F3CB5}" type="parTrans" cxnId="{B4965801-F162-45A6-B72A-FC8E085C834D}">
      <dgm:prSet/>
      <dgm:spPr/>
      <dgm:t>
        <a:bodyPr/>
        <a:lstStyle/>
        <a:p>
          <a:endParaRPr lang="en-US"/>
        </a:p>
      </dgm:t>
    </dgm:pt>
    <dgm:pt modelId="{F1DD61DF-C004-4462-B263-E664E32C5DC4}" type="sibTrans" cxnId="{B4965801-F162-45A6-B72A-FC8E085C834D}">
      <dgm:prSet/>
      <dgm:spPr/>
      <dgm:t>
        <a:bodyPr/>
        <a:lstStyle/>
        <a:p>
          <a:endParaRPr lang="en-US"/>
        </a:p>
      </dgm:t>
    </dgm:pt>
    <dgm:pt modelId="{807BDFCF-1D89-4959-A387-4FE76FB40867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Document</a:t>
          </a:r>
          <a:endParaRPr lang="en-US" sz="800" b="1" kern="1200" dirty="0">
            <a:solidFill>
              <a:srgbClr val="3A3F50">
                <a:lumMod val="50000"/>
              </a:srgbClr>
            </a:solidFill>
            <a:latin typeface="Raleway Thin" pitchFamily="2" charset="0"/>
            <a:ea typeface="+mn-ea"/>
            <a:cs typeface="Raavi" panose="020B0502040204020203" pitchFamily="34" charset="0"/>
          </a:endParaRPr>
        </a:p>
      </dgm:t>
    </dgm:pt>
    <dgm:pt modelId="{403DA473-AC2F-4D65-B7BA-F2140CF87B44}" type="parTrans" cxnId="{29CCAD05-DB33-4279-B494-FD436175412C}">
      <dgm:prSet/>
      <dgm:spPr/>
      <dgm:t>
        <a:bodyPr/>
        <a:lstStyle/>
        <a:p>
          <a:endParaRPr lang="en-US"/>
        </a:p>
      </dgm:t>
    </dgm:pt>
    <dgm:pt modelId="{0F9325A4-D38F-4849-BD12-1AA34E5AB790}" type="sibTrans" cxnId="{29CCAD05-DB33-4279-B494-FD436175412C}">
      <dgm:prSet/>
      <dgm:spPr/>
      <dgm:t>
        <a:bodyPr/>
        <a:lstStyle/>
        <a:p>
          <a:endParaRPr lang="en-US"/>
        </a:p>
      </dgm:t>
    </dgm:pt>
    <dgm:pt modelId="{E8EB06F8-8CED-47A1-8DF4-02955DDC3289}">
      <dgm:prSet phldrT="[Text]" custT="1"/>
      <dgm:spPr/>
      <dgm:t>
        <a:bodyPr/>
        <a:lstStyle/>
        <a:p>
          <a:r>
            <a:rPr lang="en-US" sz="10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Test</a:t>
          </a:r>
        </a:p>
      </dgm:t>
    </dgm:pt>
    <dgm:pt modelId="{0147BF97-60C7-4710-A2EF-30BE304EF060}" type="parTrans" cxnId="{59EF7238-35B6-43F8-BA9A-5D6AA8209B75}">
      <dgm:prSet/>
      <dgm:spPr/>
      <dgm:t>
        <a:bodyPr/>
        <a:lstStyle/>
        <a:p>
          <a:endParaRPr lang="en-US"/>
        </a:p>
      </dgm:t>
    </dgm:pt>
    <dgm:pt modelId="{B0CBB393-9DA2-4BB1-8E96-D19BEA418B9F}" type="sibTrans" cxnId="{59EF7238-35B6-43F8-BA9A-5D6AA8209B75}">
      <dgm:prSet/>
      <dgm:spPr/>
      <dgm:t>
        <a:bodyPr/>
        <a:lstStyle/>
        <a:p>
          <a:endParaRPr lang="en-US"/>
        </a:p>
      </dgm:t>
    </dgm:pt>
    <dgm:pt modelId="{F9A60E14-DB9C-4E9B-A4CF-BDC63F865E4B}">
      <dgm:prSet phldrT="[Text]" custT="1"/>
      <dgm:spPr/>
      <dgm:t>
        <a:bodyPr/>
        <a:lstStyle/>
        <a:p>
          <a:r>
            <a:rPr lang="en-US" sz="10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Submit</a:t>
          </a:r>
        </a:p>
      </dgm:t>
    </dgm:pt>
    <dgm:pt modelId="{DE8F239B-9CFB-4B0F-B4C4-AA14C6E3CA64}" type="parTrans" cxnId="{4E2F71AB-7960-4657-A9BA-3A8EB23A1797}">
      <dgm:prSet/>
      <dgm:spPr/>
      <dgm:t>
        <a:bodyPr/>
        <a:lstStyle/>
        <a:p>
          <a:endParaRPr lang="en-US"/>
        </a:p>
      </dgm:t>
    </dgm:pt>
    <dgm:pt modelId="{7314720D-5654-4C3C-942F-4FDC28A1CBBA}" type="sibTrans" cxnId="{4E2F71AB-7960-4657-A9BA-3A8EB23A1797}">
      <dgm:prSet/>
      <dgm:spPr/>
      <dgm:t>
        <a:bodyPr/>
        <a:lstStyle/>
        <a:p>
          <a:endParaRPr lang="en-US"/>
        </a:p>
      </dgm:t>
    </dgm:pt>
    <dgm:pt modelId="{FA435F0C-2A7A-4EEA-B61E-38940C53F4B1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Project</a:t>
          </a:r>
        </a:p>
      </dgm:t>
    </dgm:pt>
    <dgm:pt modelId="{3D4BAD93-A779-4C52-802B-96E5EEC3D58E}" type="parTrans" cxnId="{1368045E-89A4-4FF1-9EB8-523D9ACC4302}">
      <dgm:prSet/>
      <dgm:spPr/>
      <dgm:t>
        <a:bodyPr/>
        <a:lstStyle/>
        <a:p>
          <a:endParaRPr lang="en-US"/>
        </a:p>
      </dgm:t>
    </dgm:pt>
    <dgm:pt modelId="{FC350C00-F3B4-4A6A-9F09-DC119834F770}" type="sibTrans" cxnId="{1368045E-89A4-4FF1-9EB8-523D9ACC4302}">
      <dgm:prSet/>
      <dgm:spPr/>
      <dgm:t>
        <a:bodyPr/>
        <a:lstStyle/>
        <a:p>
          <a:endParaRPr lang="en-US"/>
        </a:p>
      </dgm:t>
    </dgm:pt>
    <dgm:pt modelId="{485AEF92-CE8E-4F43-A65B-0C79C21792A1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Fork</a:t>
          </a:r>
        </a:p>
      </dgm:t>
    </dgm:pt>
    <dgm:pt modelId="{91F6BFC2-6B82-4995-8DDA-0B7D1BE3B3A7}" type="parTrans" cxnId="{5D5ECAF8-EDA4-4230-AEA3-9BC699BA1117}">
      <dgm:prSet/>
      <dgm:spPr/>
      <dgm:t>
        <a:bodyPr/>
        <a:lstStyle/>
        <a:p>
          <a:endParaRPr lang="en-US"/>
        </a:p>
      </dgm:t>
    </dgm:pt>
    <dgm:pt modelId="{5210E0FE-E81F-4A1C-BAFB-BB17E9AEF686}" type="sibTrans" cxnId="{5D5ECAF8-EDA4-4230-AEA3-9BC699BA1117}">
      <dgm:prSet/>
      <dgm:spPr/>
      <dgm:t>
        <a:bodyPr/>
        <a:lstStyle/>
        <a:p>
          <a:endParaRPr lang="en-US"/>
        </a:p>
      </dgm:t>
    </dgm:pt>
    <dgm:pt modelId="{99696CCD-394B-4790-A945-199A6B446E65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Clone</a:t>
          </a:r>
        </a:p>
      </dgm:t>
    </dgm:pt>
    <dgm:pt modelId="{03019460-3914-410D-98B8-D9606B7FE329}" type="parTrans" cxnId="{F117FBAA-B1FD-4C6E-A8FF-1D5A771FB478}">
      <dgm:prSet/>
      <dgm:spPr/>
      <dgm:t>
        <a:bodyPr/>
        <a:lstStyle/>
        <a:p>
          <a:endParaRPr lang="en-US"/>
        </a:p>
      </dgm:t>
    </dgm:pt>
    <dgm:pt modelId="{FF608E7B-F907-4E4E-886A-8C9234657C03}" type="sibTrans" cxnId="{F117FBAA-B1FD-4C6E-A8FF-1D5A771FB478}">
      <dgm:prSet/>
      <dgm:spPr/>
      <dgm:t>
        <a:bodyPr/>
        <a:lstStyle/>
        <a:p>
          <a:endParaRPr lang="en-US"/>
        </a:p>
      </dgm:t>
    </dgm:pt>
    <dgm:pt modelId="{78322D7D-2E40-468C-A11C-B88C1D492259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Read</a:t>
          </a:r>
        </a:p>
      </dgm:t>
    </dgm:pt>
    <dgm:pt modelId="{E8D35A63-7A46-4444-B469-1DEBF5D52CDC}" type="parTrans" cxnId="{9EAFDE2F-67FC-42B6-8F90-76B26C89EC43}">
      <dgm:prSet/>
      <dgm:spPr/>
      <dgm:t>
        <a:bodyPr/>
        <a:lstStyle/>
        <a:p>
          <a:endParaRPr lang="en-US"/>
        </a:p>
      </dgm:t>
    </dgm:pt>
    <dgm:pt modelId="{FFF7D889-1D8F-42C0-805C-B6232C2771F4}" type="sibTrans" cxnId="{9EAFDE2F-67FC-42B6-8F90-76B26C89EC43}">
      <dgm:prSet/>
      <dgm:spPr/>
      <dgm:t>
        <a:bodyPr/>
        <a:lstStyle/>
        <a:p>
          <a:endParaRPr lang="en-US"/>
        </a:p>
      </dgm:t>
    </dgm:pt>
    <dgm:pt modelId="{52622897-79C6-4683-A81C-7C63D46C1A48}">
      <dgm:prSet phldrT="[Text]" custT="1"/>
      <dgm:spPr/>
      <dgm:t>
        <a:bodyPr/>
        <a:lstStyle/>
        <a:p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Set</a:t>
          </a:r>
          <a:r>
            <a:rPr lang="en-US" sz="700" kern="1200" dirty="0"/>
            <a:t> </a:t>
          </a: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Environment</a:t>
          </a:r>
        </a:p>
      </dgm:t>
    </dgm:pt>
    <dgm:pt modelId="{09C05889-BEC7-4F26-B5B9-89C7241AF8D1}" type="parTrans" cxnId="{3892D422-96C8-4A65-9DEC-DB22F9D644A5}">
      <dgm:prSet/>
      <dgm:spPr/>
      <dgm:t>
        <a:bodyPr/>
        <a:lstStyle/>
        <a:p>
          <a:endParaRPr lang="en-US"/>
        </a:p>
      </dgm:t>
    </dgm:pt>
    <dgm:pt modelId="{010ACBB3-5852-4C92-89A7-48515B88F0C1}" type="sibTrans" cxnId="{3892D422-96C8-4A65-9DEC-DB22F9D644A5}">
      <dgm:prSet/>
      <dgm:spPr/>
      <dgm:t>
        <a:bodyPr/>
        <a:lstStyle/>
        <a:p>
          <a:endParaRPr lang="en-US"/>
        </a:p>
      </dgm:t>
    </dgm:pt>
    <dgm:pt modelId="{EB58CA7D-0CBA-46E4-95AD-19E20798F507}" type="pres">
      <dgm:prSet presAssocID="{FC58ACFD-7365-4604-8B44-F883DA6A87B1}" presName="Name0" presStyleCnt="0">
        <dgm:presLayoutVars>
          <dgm:dir/>
          <dgm:resizeHandles val="exact"/>
        </dgm:presLayoutVars>
      </dgm:prSet>
      <dgm:spPr/>
    </dgm:pt>
    <dgm:pt modelId="{ED9F452F-074D-457A-B7EE-F4B0DBB5D187}" type="pres">
      <dgm:prSet presAssocID="{FC58ACFD-7365-4604-8B44-F883DA6A87B1}" presName="cycle" presStyleCnt="0"/>
      <dgm:spPr/>
    </dgm:pt>
    <dgm:pt modelId="{A3639551-D15A-4EDF-ADEE-2582006E4C77}" type="pres">
      <dgm:prSet presAssocID="{E29EF09E-9F10-4CA1-9E9C-FED0BB547806}" presName="nodeFirstNode" presStyleLbl="node1" presStyleIdx="0" presStyleCnt="10">
        <dgm:presLayoutVars>
          <dgm:bulletEnabled val="1"/>
        </dgm:presLayoutVars>
      </dgm:prSet>
      <dgm:spPr/>
    </dgm:pt>
    <dgm:pt modelId="{49BFF61F-63BB-4052-A6FF-487FD29AA84B}" type="pres">
      <dgm:prSet presAssocID="{3D071710-3B38-47D6-937C-67DABDB0FAB8}" presName="sibTransFirstNode" presStyleLbl="bgShp" presStyleIdx="0" presStyleCnt="1"/>
      <dgm:spPr/>
    </dgm:pt>
    <dgm:pt modelId="{0A3000F3-2F86-41D4-8104-8BAF6017DCAB}" type="pres">
      <dgm:prSet presAssocID="{FA435F0C-2A7A-4EEA-B61E-38940C53F4B1}" presName="nodeFollowingNodes" presStyleLbl="node1" presStyleIdx="1" presStyleCnt="10">
        <dgm:presLayoutVars>
          <dgm:bulletEnabled val="1"/>
        </dgm:presLayoutVars>
      </dgm:prSet>
      <dgm:spPr/>
    </dgm:pt>
    <dgm:pt modelId="{B066F340-1C6B-450B-B83B-72DD920D30B0}" type="pres">
      <dgm:prSet presAssocID="{78322D7D-2E40-468C-A11C-B88C1D492259}" presName="nodeFollowingNodes" presStyleLbl="node1" presStyleIdx="2" presStyleCnt="10">
        <dgm:presLayoutVars>
          <dgm:bulletEnabled val="1"/>
        </dgm:presLayoutVars>
      </dgm:prSet>
      <dgm:spPr/>
    </dgm:pt>
    <dgm:pt modelId="{5597270C-0071-4125-AF1E-5005A78D7827}" type="pres">
      <dgm:prSet presAssocID="{52622897-79C6-4683-A81C-7C63D46C1A48}" presName="nodeFollowingNodes" presStyleLbl="node1" presStyleIdx="3" presStyleCnt="10">
        <dgm:presLayoutVars>
          <dgm:bulletEnabled val="1"/>
        </dgm:presLayoutVars>
      </dgm:prSet>
      <dgm:spPr/>
    </dgm:pt>
    <dgm:pt modelId="{0A968BF2-7CBF-42B1-9B44-7F49923F6895}" type="pres">
      <dgm:prSet presAssocID="{485AEF92-CE8E-4F43-A65B-0C79C21792A1}" presName="nodeFollowingNodes" presStyleLbl="node1" presStyleIdx="4" presStyleCnt="10">
        <dgm:presLayoutVars>
          <dgm:bulletEnabled val="1"/>
        </dgm:presLayoutVars>
      </dgm:prSet>
      <dgm:spPr/>
    </dgm:pt>
    <dgm:pt modelId="{7525A84B-29BE-40C7-BB4C-942F67F29F11}" type="pres">
      <dgm:prSet presAssocID="{99696CCD-394B-4790-A945-199A6B446E65}" presName="nodeFollowingNodes" presStyleLbl="node1" presStyleIdx="5" presStyleCnt="10">
        <dgm:presLayoutVars>
          <dgm:bulletEnabled val="1"/>
        </dgm:presLayoutVars>
      </dgm:prSet>
      <dgm:spPr/>
    </dgm:pt>
    <dgm:pt modelId="{DC001215-FAF8-428F-86A2-196578B81812}" type="pres">
      <dgm:prSet presAssocID="{35983F96-6F16-48FE-B307-B83E8D72AD30}" presName="nodeFollowingNodes" presStyleLbl="node1" presStyleIdx="6" presStyleCnt="10">
        <dgm:presLayoutVars>
          <dgm:bulletEnabled val="1"/>
        </dgm:presLayoutVars>
      </dgm:prSet>
      <dgm:spPr/>
    </dgm:pt>
    <dgm:pt modelId="{42727664-A58D-4FF2-9373-34F9CA8D4884}" type="pres">
      <dgm:prSet presAssocID="{807BDFCF-1D89-4959-A387-4FE76FB40867}" presName="nodeFollowingNodes" presStyleLbl="node1" presStyleIdx="7" presStyleCnt="10">
        <dgm:presLayoutVars>
          <dgm:bulletEnabled val="1"/>
        </dgm:presLayoutVars>
      </dgm:prSet>
      <dgm:spPr/>
    </dgm:pt>
    <dgm:pt modelId="{2B3736A0-6D4E-4DD5-B97F-D43797427E33}" type="pres">
      <dgm:prSet presAssocID="{E8EB06F8-8CED-47A1-8DF4-02955DDC3289}" presName="nodeFollowingNodes" presStyleLbl="node1" presStyleIdx="8" presStyleCnt="10">
        <dgm:presLayoutVars>
          <dgm:bulletEnabled val="1"/>
        </dgm:presLayoutVars>
      </dgm:prSet>
      <dgm:spPr/>
    </dgm:pt>
    <dgm:pt modelId="{5FB1B6E0-A455-4ED4-8045-0E21B0983796}" type="pres">
      <dgm:prSet presAssocID="{F9A60E14-DB9C-4E9B-A4CF-BDC63F865E4B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B4965801-F162-45A6-B72A-FC8E085C834D}" srcId="{FC58ACFD-7365-4604-8B44-F883DA6A87B1}" destId="{35983F96-6F16-48FE-B307-B83E8D72AD30}" srcOrd="6" destOrd="0" parTransId="{B9952A37-BF14-4349-A4B1-DF3DC58F3CB5}" sibTransId="{F1DD61DF-C004-4462-B263-E664E32C5DC4}"/>
    <dgm:cxn modelId="{29CCAD05-DB33-4279-B494-FD436175412C}" srcId="{FC58ACFD-7365-4604-8B44-F883DA6A87B1}" destId="{807BDFCF-1D89-4959-A387-4FE76FB40867}" srcOrd="7" destOrd="0" parTransId="{403DA473-AC2F-4D65-B7BA-F2140CF87B44}" sibTransId="{0F9325A4-D38F-4849-BD12-1AA34E5AB790}"/>
    <dgm:cxn modelId="{709A5609-5FBA-4CF1-8C80-C39990D4A881}" type="presOf" srcId="{99696CCD-394B-4790-A945-199A6B446E65}" destId="{7525A84B-29BE-40C7-BB4C-942F67F29F11}" srcOrd="0" destOrd="0" presId="urn:microsoft.com/office/officeart/2005/8/layout/cycle3"/>
    <dgm:cxn modelId="{0C1F6E0F-33A7-4775-800A-3FAA6CFA0C9D}" type="presOf" srcId="{FA435F0C-2A7A-4EEA-B61E-38940C53F4B1}" destId="{0A3000F3-2F86-41D4-8104-8BAF6017DCAB}" srcOrd="0" destOrd="0" presId="urn:microsoft.com/office/officeart/2005/8/layout/cycle3"/>
    <dgm:cxn modelId="{3892D422-96C8-4A65-9DEC-DB22F9D644A5}" srcId="{FC58ACFD-7365-4604-8B44-F883DA6A87B1}" destId="{52622897-79C6-4683-A81C-7C63D46C1A48}" srcOrd="3" destOrd="0" parTransId="{09C05889-BEC7-4F26-B5B9-89C7241AF8D1}" sibTransId="{010ACBB3-5852-4C92-89A7-48515B88F0C1}"/>
    <dgm:cxn modelId="{5C11C225-42D1-464F-80CB-D39F14675EA5}" srcId="{FC58ACFD-7365-4604-8B44-F883DA6A87B1}" destId="{E29EF09E-9F10-4CA1-9E9C-FED0BB547806}" srcOrd="0" destOrd="0" parTransId="{F946B6D9-4DC8-4D56-8D9D-407994BF02AE}" sibTransId="{3D071710-3B38-47D6-937C-67DABDB0FAB8}"/>
    <dgm:cxn modelId="{9EAFDE2F-67FC-42B6-8F90-76B26C89EC43}" srcId="{FC58ACFD-7365-4604-8B44-F883DA6A87B1}" destId="{78322D7D-2E40-468C-A11C-B88C1D492259}" srcOrd="2" destOrd="0" parTransId="{E8D35A63-7A46-4444-B469-1DEBF5D52CDC}" sibTransId="{FFF7D889-1D8F-42C0-805C-B6232C2771F4}"/>
    <dgm:cxn modelId="{59EF7238-35B6-43F8-BA9A-5D6AA8209B75}" srcId="{FC58ACFD-7365-4604-8B44-F883DA6A87B1}" destId="{E8EB06F8-8CED-47A1-8DF4-02955DDC3289}" srcOrd="8" destOrd="0" parTransId="{0147BF97-60C7-4710-A2EF-30BE304EF060}" sibTransId="{B0CBB393-9DA2-4BB1-8E96-D19BEA418B9F}"/>
    <dgm:cxn modelId="{0FD6B238-4FD3-4F8F-BF59-FBAB4D8357F7}" type="presOf" srcId="{78322D7D-2E40-468C-A11C-B88C1D492259}" destId="{B066F340-1C6B-450B-B83B-72DD920D30B0}" srcOrd="0" destOrd="0" presId="urn:microsoft.com/office/officeart/2005/8/layout/cycle3"/>
    <dgm:cxn modelId="{324EC238-CEDD-4E27-A56C-50298EEB3E69}" type="presOf" srcId="{485AEF92-CE8E-4F43-A65B-0C79C21792A1}" destId="{0A968BF2-7CBF-42B1-9B44-7F49923F6895}" srcOrd="0" destOrd="0" presId="urn:microsoft.com/office/officeart/2005/8/layout/cycle3"/>
    <dgm:cxn modelId="{31A59140-66F7-4573-90E9-7F11F4BBDFC0}" type="presOf" srcId="{35983F96-6F16-48FE-B307-B83E8D72AD30}" destId="{DC001215-FAF8-428F-86A2-196578B81812}" srcOrd="0" destOrd="0" presId="urn:microsoft.com/office/officeart/2005/8/layout/cycle3"/>
    <dgm:cxn modelId="{1368045E-89A4-4FF1-9EB8-523D9ACC4302}" srcId="{FC58ACFD-7365-4604-8B44-F883DA6A87B1}" destId="{FA435F0C-2A7A-4EEA-B61E-38940C53F4B1}" srcOrd="1" destOrd="0" parTransId="{3D4BAD93-A779-4C52-802B-96E5EEC3D58E}" sibTransId="{FC350C00-F3B4-4A6A-9F09-DC119834F770}"/>
    <dgm:cxn modelId="{0441C465-BF92-4F26-A9A5-99FB627E8FED}" type="presOf" srcId="{52622897-79C6-4683-A81C-7C63D46C1A48}" destId="{5597270C-0071-4125-AF1E-5005A78D7827}" srcOrd="0" destOrd="0" presId="urn:microsoft.com/office/officeart/2005/8/layout/cycle3"/>
    <dgm:cxn modelId="{61CA216D-0748-4CEC-A393-3F487038F9B2}" type="presOf" srcId="{E29EF09E-9F10-4CA1-9E9C-FED0BB547806}" destId="{A3639551-D15A-4EDF-ADEE-2582006E4C77}" srcOrd="0" destOrd="0" presId="urn:microsoft.com/office/officeart/2005/8/layout/cycle3"/>
    <dgm:cxn modelId="{DC249677-24F4-4777-984A-1DEF03B769F9}" type="presOf" srcId="{3D071710-3B38-47D6-937C-67DABDB0FAB8}" destId="{49BFF61F-63BB-4052-A6FF-487FD29AA84B}" srcOrd="0" destOrd="0" presId="urn:microsoft.com/office/officeart/2005/8/layout/cycle3"/>
    <dgm:cxn modelId="{C9051C8D-7B0C-4830-9FE0-7B7F292C09C4}" type="presOf" srcId="{F9A60E14-DB9C-4E9B-A4CF-BDC63F865E4B}" destId="{5FB1B6E0-A455-4ED4-8045-0E21B0983796}" srcOrd="0" destOrd="0" presId="urn:microsoft.com/office/officeart/2005/8/layout/cycle3"/>
    <dgm:cxn modelId="{F8A3238D-8BF8-4E71-BF86-2F77CE8F0777}" type="presOf" srcId="{FC58ACFD-7365-4604-8B44-F883DA6A87B1}" destId="{EB58CA7D-0CBA-46E4-95AD-19E20798F507}" srcOrd="0" destOrd="0" presId="urn:microsoft.com/office/officeart/2005/8/layout/cycle3"/>
    <dgm:cxn modelId="{58FD2E96-5F2E-41D4-9300-B46AAFF9004F}" type="presOf" srcId="{E8EB06F8-8CED-47A1-8DF4-02955DDC3289}" destId="{2B3736A0-6D4E-4DD5-B97F-D43797427E33}" srcOrd="0" destOrd="0" presId="urn:microsoft.com/office/officeart/2005/8/layout/cycle3"/>
    <dgm:cxn modelId="{F117FBAA-B1FD-4C6E-A8FF-1D5A771FB478}" srcId="{FC58ACFD-7365-4604-8B44-F883DA6A87B1}" destId="{99696CCD-394B-4790-A945-199A6B446E65}" srcOrd="5" destOrd="0" parTransId="{03019460-3914-410D-98B8-D9606B7FE329}" sibTransId="{FF608E7B-F907-4E4E-886A-8C9234657C03}"/>
    <dgm:cxn modelId="{4E2F71AB-7960-4657-A9BA-3A8EB23A1797}" srcId="{FC58ACFD-7365-4604-8B44-F883DA6A87B1}" destId="{F9A60E14-DB9C-4E9B-A4CF-BDC63F865E4B}" srcOrd="9" destOrd="0" parTransId="{DE8F239B-9CFB-4B0F-B4C4-AA14C6E3CA64}" sibTransId="{7314720D-5654-4C3C-942F-4FDC28A1CBBA}"/>
    <dgm:cxn modelId="{9D78E6EE-E62A-4902-AFCD-67009BAAFA51}" type="presOf" srcId="{807BDFCF-1D89-4959-A387-4FE76FB40867}" destId="{42727664-A58D-4FF2-9373-34F9CA8D4884}" srcOrd="0" destOrd="0" presId="urn:microsoft.com/office/officeart/2005/8/layout/cycle3"/>
    <dgm:cxn modelId="{5D5ECAF8-EDA4-4230-AEA3-9BC699BA1117}" srcId="{FC58ACFD-7365-4604-8B44-F883DA6A87B1}" destId="{485AEF92-CE8E-4F43-A65B-0C79C21792A1}" srcOrd="4" destOrd="0" parTransId="{91F6BFC2-6B82-4995-8DDA-0B7D1BE3B3A7}" sibTransId="{5210E0FE-E81F-4A1C-BAFB-BB17E9AEF686}"/>
    <dgm:cxn modelId="{89911AFE-29BD-437E-A6FE-0548D7308E07}" type="presParOf" srcId="{EB58CA7D-0CBA-46E4-95AD-19E20798F507}" destId="{ED9F452F-074D-457A-B7EE-F4B0DBB5D187}" srcOrd="0" destOrd="0" presId="urn:microsoft.com/office/officeart/2005/8/layout/cycle3"/>
    <dgm:cxn modelId="{38CE8393-38DB-41CA-A655-161EE4C9CD2F}" type="presParOf" srcId="{ED9F452F-074D-457A-B7EE-F4B0DBB5D187}" destId="{A3639551-D15A-4EDF-ADEE-2582006E4C77}" srcOrd="0" destOrd="0" presId="urn:microsoft.com/office/officeart/2005/8/layout/cycle3"/>
    <dgm:cxn modelId="{077EBCFD-E875-4AE7-8175-48BE88EC4C2F}" type="presParOf" srcId="{ED9F452F-074D-457A-B7EE-F4B0DBB5D187}" destId="{49BFF61F-63BB-4052-A6FF-487FD29AA84B}" srcOrd="1" destOrd="0" presId="urn:microsoft.com/office/officeart/2005/8/layout/cycle3"/>
    <dgm:cxn modelId="{ED3D479D-A915-4370-832B-D70C55CA5988}" type="presParOf" srcId="{ED9F452F-074D-457A-B7EE-F4B0DBB5D187}" destId="{0A3000F3-2F86-41D4-8104-8BAF6017DCAB}" srcOrd="2" destOrd="0" presId="urn:microsoft.com/office/officeart/2005/8/layout/cycle3"/>
    <dgm:cxn modelId="{3764C077-F12B-44AB-B7C1-7F876D64783D}" type="presParOf" srcId="{ED9F452F-074D-457A-B7EE-F4B0DBB5D187}" destId="{B066F340-1C6B-450B-B83B-72DD920D30B0}" srcOrd="3" destOrd="0" presId="urn:microsoft.com/office/officeart/2005/8/layout/cycle3"/>
    <dgm:cxn modelId="{09D97275-268B-406F-AA1A-A33CAD755210}" type="presParOf" srcId="{ED9F452F-074D-457A-B7EE-F4B0DBB5D187}" destId="{5597270C-0071-4125-AF1E-5005A78D7827}" srcOrd="4" destOrd="0" presId="urn:microsoft.com/office/officeart/2005/8/layout/cycle3"/>
    <dgm:cxn modelId="{85F7913F-8731-4050-9519-56FF60076D15}" type="presParOf" srcId="{ED9F452F-074D-457A-B7EE-F4B0DBB5D187}" destId="{0A968BF2-7CBF-42B1-9B44-7F49923F6895}" srcOrd="5" destOrd="0" presId="urn:microsoft.com/office/officeart/2005/8/layout/cycle3"/>
    <dgm:cxn modelId="{A92AF778-6B66-45F1-945D-6535D82575E6}" type="presParOf" srcId="{ED9F452F-074D-457A-B7EE-F4B0DBB5D187}" destId="{7525A84B-29BE-40C7-BB4C-942F67F29F11}" srcOrd="6" destOrd="0" presId="urn:microsoft.com/office/officeart/2005/8/layout/cycle3"/>
    <dgm:cxn modelId="{B9F08932-5E24-4AF6-ACF7-69A61C002449}" type="presParOf" srcId="{ED9F452F-074D-457A-B7EE-F4B0DBB5D187}" destId="{DC001215-FAF8-428F-86A2-196578B81812}" srcOrd="7" destOrd="0" presId="urn:microsoft.com/office/officeart/2005/8/layout/cycle3"/>
    <dgm:cxn modelId="{128D6362-0558-441E-BEA1-D5B5C528C9EB}" type="presParOf" srcId="{ED9F452F-074D-457A-B7EE-F4B0DBB5D187}" destId="{42727664-A58D-4FF2-9373-34F9CA8D4884}" srcOrd="8" destOrd="0" presId="urn:microsoft.com/office/officeart/2005/8/layout/cycle3"/>
    <dgm:cxn modelId="{F159E8FF-2DFA-4198-A9D1-BE06D24ECFEC}" type="presParOf" srcId="{ED9F452F-074D-457A-B7EE-F4B0DBB5D187}" destId="{2B3736A0-6D4E-4DD5-B97F-D43797427E33}" srcOrd="9" destOrd="0" presId="urn:microsoft.com/office/officeart/2005/8/layout/cycle3"/>
    <dgm:cxn modelId="{78E06AA4-1AAF-4E03-873C-F5D776CC4E8E}" type="presParOf" srcId="{ED9F452F-074D-457A-B7EE-F4B0DBB5D187}" destId="{5FB1B6E0-A455-4ED4-8045-0E21B0983796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D7C2B3-BC1D-4F78-A571-7E8DA3A26D7C}" type="doc">
      <dgm:prSet loTypeId="urn:microsoft.com/office/officeart/2011/layout/HexagonRadial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DE086D-DAF5-4A6F-A681-B582597484C4}">
      <dgm:prSet phldrT="[Text]" custT="1"/>
      <dgm:spPr/>
      <dgm:t>
        <a:bodyPr/>
        <a:lstStyle/>
        <a:p>
          <a:pPr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Community</a:t>
          </a:r>
        </a:p>
      </dgm:t>
    </dgm:pt>
    <dgm:pt modelId="{18245EE7-52CE-499A-AD74-4DAA714663D8}" type="parTrans" cxnId="{58C77616-B27F-4A11-ACCA-CFB23234E6EB}">
      <dgm:prSet/>
      <dgm:spPr/>
      <dgm:t>
        <a:bodyPr/>
        <a:lstStyle/>
        <a:p>
          <a:endParaRPr lang="en-US"/>
        </a:p>
      </dgm:t>
    </dgm:pt>
    <dgm:pt modelId="{24D25191-3D08-4F0C-A0E1-56F40E02D8CC}" type="sibTrans" cxnId="{58C77616-B27F-4A11-ACCA-CFB23234E6EB}">
      <dgm:prSet/>
      <dgm:spPr/>
      <dgm:t>
        <a:bodyPr/>
        <a:lstStyle/>
        <a:p>
          <a:endParaRPr lang="en-US"/>
        </a:p>
      </dgm:t>
    </dgm:pt>
    <dgm:pt modelId="{B9974157-7339-4636-B180-88F76E0D559F}">
      <dgm:prSet phldrT="[Text]"/>
      <dgm:spPr/>
      <dgm:t>
        <a:bodyPr/>
        <a:lstStyle/>
        <a:p>
          <a:r>
            <a:rPr lang="en" b="1" dirty="0">
              <a:latin typeface="Raleway Thin" pitchFamily="2" charset="0"/>
            </a:rPr>
            <a:t>Guidelines</a:t>
          </a:r>
          <a:endParaRPr lang="en-US" dirty="0">
            <a:latin typeface="Raleway Thin" pitchFamily="2" charset="0"/>
          </a:endParaRPr>
        </a:p>
      </dgm:t>
    </dgm:pt>
    <dgm:pt modelId="{90DCE025-2AA5-40AB-B292-5286BBC56B49}" type="parTrans" cxnId="{03B2E495-DB58-4157-920A-E6684D57934C}">
      <dgm:prSet/>
      <dgm:spPr/>
      <dgm:t>
        <a:bodyPr/>
        <a:lstStyle/>
        <a:p>
          <a:endParaRPr lang="en-US"/>
        </a:p>
      </dgm:t>
    </dgm:pt>
    <dgm:pt modelId="{81FD7B20-11CD-4EF9-9174-1CD7BC55A7FA}" type="sibTrans" cxnId="{03B2E495-DB58-4157-920A-E6684D57934C}">
      <dgm:prSet/>
      <dgm:spPr/>
      <dgm:t>
        <a:bodyPr/>
        <a:lstStyle/>
        <a:p>
          <a:endParaRPr lang="en-US"/>
        </a:p>
      </dgm:t>
    </dgm:pt>
    <dgm:pt modelId="{24A8BE5F-F359-4FEA-A6D8-CB633CAB0547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Resources</a:t>
          </a:r>
        </a:p>
      </dgm:t>
    </dgm:pt>
    <dgm:pt modelId="{F0F13ADF-4DC3-4E11-98B6-3E643B09AE77}" type="parTrans" cxnId="{A620DDCC-A716-40A9-B8C1-2A0CAD9E2B10}">
      <dgm:prSet/>
      <dgm:spPr/>
      <dgm:t>
        <a:bodyPr/>
        <a:lstStyle/>
        <a:p>
          <a:endParaRPr lang="en-US"/>
        </a:p>
      </dgm:t>
    </dgm:pt>
    <dgm:pt modelId="{36C25C1D-DF96-4C5A-8E07-22352940D53E}" type="sibTrans" cxnId="{A620DDCC-A716-40A9-B8C1-2A0CAD9E2B10}">
      <dgm:prSet/>
      <dgm:spPr/>
      <dgm:t>
        <a:bodyPr/>
        <a:lstStyle/>
        <a:p>
          <a:endParaRPr lang="en-US"/>
        </a:p>
      </dgm:t>
    </dgm:pt>
    <dgm:pt modelId="{DCB70FFC-44E8-4639-8A56-719DAE592A57}">
      <dgm:prSet phldrT="[Text]" custT="1"/>
      <dgm:spPr/>
      <dgm:t>
        <a:bodyPr/>
        <a:lstStyle/>
        <a:p>
          <a:pPr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Community</a:t>
          </a:r>
          <a:r>
            <a:rPr lang="en-US" sz="1200" b="1" kern="1200" dirty="0"/>
            <a:t> </a:t>
          </a: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profile</a:t>
          </a:r>
        </a:p>
      </dgm:t>
    </dgm:pt>
    <dgm:pt modelId="{A915D058-22CD-4A37-AAEE-006C59619622}" type="parTrans" cxnId="{7ADC5588-2F0F-4AAC-9124-E4E1DA23BF16}">
      <dgm:prSet/>
      <dgm:spPr/>
      <dgm:t>
        <a:bodyPr/>
        <a:lstStyle/>
        <a:p>
          <a:endParaRPr lang="en-US"/>
        </a:p>
      </dgm:t>
    </dgm:pt>
    <dgm:pt modelId="{B92EEB58-7392-4CE4-8AE7-30A4438D02C1}" type="sibTrans" cxnId="{7ADC5588-2F0F-4AAC-9124-E4E1DA23BF16}">
      <dgm:prSet/>
      <dgm:spPr/>
      <dgm:t>
        <a:bodyPr/>
        <a:lstStyle/>
        <a:p>
          <a:endParaRPr lang="en-US"/>
        </a:p>
      </dgm:t>
    </dgm:pt>
    <dgm:pt modelId="{0D9FC45B-30DF-4DA5-ADE1-EC2ED5D9A2C7}">
      <dgm:prSet phldrT="[Text]" custT="1"/>
      <dgm:spPr/>
      <dgm:t>
        <a:bodyPr/>
        <a:lstStyle/>
        <a:p>
          <a:r>
            <a:rPr lang="en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License</a:t>
          </a:r>
          <a:endParaRPr lang="en-US" sz="1200" b="1" kern="1200" dirty="0">
            <a:solidFill>
              <a:srgbClr val="FFFFFF"/>
            </a:solidFill>
            <a:latin typeface="Raleway Thin" pitchFamily="2" charset="0"/>
            <a:ea typeface="+mn-ea"/>
            <a:cs typeface="+mn-cs"/>
          </a:endParaRPr>
        </a:p>
      </dgm:t>
    </dgm:pt>
    <dgm:pt modelId="{31AB2092-0A31-471F-B437-D0C88FFCBF47}" type="parTrans" cxnId="{0598B6BD-6742-4C26-9561-4F2FE845CEA6}">
      <dgm:prSet/>
      <dgm:spPr/>
      <dgm:t>
        <a:bodyPr/>
        <a:lstStyle/>
        <a:p>
          <a:endParaRPr lang="en-US"/>
        </a:p>
      </dgm:t>
    </dgm:pt>
    <dgm:pt modelId="{6A66832C-0FF6-4C50-BD09-2C659CAAB65D}" type="sibTrans" cxnId="{0598B6BD-6742-4C26-9561-4F2FE845CEA6}">
      <dgm:prSet/>
      <dgm:spPr/>
      <dgm:t>
        <a:bodyPr/>
        <a:lstStyle/>
        <a:p>
          <a:endParaRPr lang="en-US"/>
        </a:p>
      </dgm:t>
    </dgm:pt>
    <dgm:pt modelId="{4A185560-C2D2-41C9-BA78-CA2B5A266778}">
      <dgm:prSet phldrT="[Text]" custT="1"/>
      <dgm:spPr/>
      <dgm:t>
        <a:bodyPr/>
        <a:lstStyle/>
        <a:p>
          <a:r>
            <a:rPr lang="en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Labels</a:t>
          </a:r>
          <a:endParaRPr lang="en-US" sz="1200" b="1" kern="1200" dirty="0">
            <a:solidFill>
              <a:srgbClr val="FFFFFF"/>
            </a:solidFill>
            <a:latin typeface="Raleway Thin" pitchFamily="2" charset="0"/>
            <a:ea typeface="+mn-ea"/>
            <a:cs typeface="+mn-cs"/>
          </a:endParaRPr>
        </a:p>
      </dgm:t>
    </dgm:pt>
    <dgm:pt modelId="{ACCA8079-3F76-4061-8C37-7CDDF6E2F073}" type="parTrans" cxnId="{BE17C03C-DB33-4787-81CB-BED50E370940}">
      <dgm:prSet/>
      <dgm:spPr/>
      <dgm:t>
        <a:bodyPr/>
        <a:lstStyle/>
        <a:p>
          <a:endParaRPr lang="en-US"/>
        </a:p>
      </dgm:t>
    </dgm:pt>
    <dgm:pt modelId="{686F530F-2E3B-4AD6-AF39-B1C703C4B49E}" type="sibTrans" cxnId="{BE17C03C-DB33-4787-81CB-BED50E370940}">
      <dgm:prSet/>
      <dgm:spPr/>
      <dgm:t>
        <a:bodyPr/>
        <a:lstStyle/>
        <a:p>
          <a:endParaRPr lang="en-US"/>
        </a:p>
      </dgm:t>
    </dgm:pt>
    <dgm:pt modelId="{BA29E378-B4D7-4A5A-85C5-D9972857BD46}">
      <dgm:prSet phldrT="[Text]" custT="1"/>
      <dgm:spPr/>
      <dgm:t>
        <a:bodyPr/>
        <a:lstStyle/>
        <a:p>
          <a:pPr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Code</a:t>
          </a:r>
          <a:r>
            <a:rPr lang="en-US" sz="1200" b="1" kern="1200" dirty="0"/>
            <a:t> </a:t>
          </a: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Conduct</a:t>
          </a:r>
        </a:p>
      </dgm:t>
    </dgm:pt>
    <dgm:pt modelId="{C510579E-EE3B-4E8B-A70A-3529278A9D47}" type="parTrans" cxnId="{E1665F0A-F4B4-4856-BB50-1BA41AC6F5A2}">
      <dgm:prSet/>
      <dgm:spPr/>
      <dgm:t>
        <a:bodyPr/>
        <a:lstStyle/>
        <a:p>
          <a:endParaRPr lang="en-US"/>
        </a:p>
      </dgm:t>
    </dgm:pt>
    <dgm:pt modelId="{E0BC1C81-177B-4247-9455-9A5FBF9F040E}" type="sibTrans" cxnId="{E1665F0A-F4B4-4856-BB50-1BA41AC6F5A2}">
      <dgm:prSet/>
      <dgm:spPr/>
      <dgm:t>
        <a:bodyPr/>
        <a:lstStyle/>
        <a:p>
          <a:endParaRPr lang="en-US"/>
        </a:p>
      </dgm:t>
    </dgm:pt>
    <dgm:pt modelId="{2FDEF2F7-EAB1-442A-A328-C385DD7934B0}" type="pres">
      <dgm:prSet presAssocID="{B2D7C2B3-BC1D-4F78-A571-7E8DA3A26D7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71B596F-CB5C-4D1D-86DE-91C2ED6B3124}" type="pres">
      <dgm:prSet presAssocID="{F7DE086D-DAF5-4A6F-A681-B582597484C4}" presName="Parent" presStyleLbl="node0" presStyleIdx="0" presStyleCnt="1">
        <dgm:presLayoutVars>
          <dgm:chMax val="6"/>
          <dgm:chPref val="6"/>
        </dgm:presLayoutVars>
      </dgm:prSet>
      <dgm:spPr/>
    </dgm:pt>
    <dgm:pt modelId="{5B741993-CC46-4265-AD00-B8AC4E10B69D}" type="pres">
      <dgm:prSet presAssocID="{B9974157-7339-4636-B180-88F76E0D559F}" presName="Accent1" presStyleCnt="0"/>
      <dgm:spPr/>
    </dgm:pt>
    <dgm:pt modelId="{9F3A2FA4-1DDF-469A-8A1B-C9BC96E3B9F5}" type="pres">
      <dgm:prSet presAssocID="{B9974157-7339-4636-B180-88F76E0D559F}" presName="Accent" presStyleLbl="bgShp" presStyleIdx="0" presStyleCnt="6"/>
      <dgm:spPr/>
    </dgm:pt>
    <dgm:pt modelId="{5A09D57D-4EDD-4928-AC75-7D1E4E287ADF}" type="pres">
      <dgm:prSet presAssocID="{B9974157-7339-4636-B180-88F76E0D559F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AE6C7FF-AA41-4D7F-8B12-3CA63251D388}" type="pres">
      <dgm:prSet presAssocID="{24A8BE5F-F359-4FEA-A6D8-CB633CAB0547}" presName="Accent2" presStyleCnt="0"/>
      <dgm:spPr/>
    </dgm:pt>
    <dgm:pt modelId="{3BF8C798-F2D3-48D8-8C4D-30AE3F9606B5}" type="pres">
      <dgm:prSet presAssocID="{24A8BE5F-F359-4FEA-A6D8-CB633CAB0547}" presName="Accent" presStyleLbl="bgShp" presStyleIdx="1" presStyleCnt="6"/>
      <dgm:spPr/>
    </dgm:pt>
    <dgm:pt modelId="{BFB872FD-22C0-4408-818E-9C10BB73E4E0}" type="pres">
      <dgm:prSet presAssocID="{24A8BE5F-F359-4FEA-A6D8-CB633CAB054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72C60EF-BA30-40FB-9EDF-D65EFC6DD130}" type="pres">
      <dgm:prSet presAssocID="{DCB70FFC-44E8-4639-8A56-719DAE592A57}" presName="Accent3" presStyleCnt="0"/>
      <dgm:spPr/>
    </dgm:pt>
    <dgm:pt modelId="{CF14B908-5302-4A4F-9683-84495AB8F9B8}" type="pres">
      <dgm:prSet presAssocID="{DCB70FFC-44E8-4639-8A56-719DAE592A57}" presName="Accent" presStyleLbl="bgShp" presStyleIdx="2" presStyleCnt="6"/>
      <dgm:spPr/>
    </dgm:pt>
    <dgm:pt modelId="{0B6434C7-09E3-4874-9135-440A08B0B6F1}" type="pres">
      <dgm:prSet presAssocID="{DCB70FFC-44E8-4639-8A56-719DAE592A5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2E60643-29D8-429A-8945-0F2D53A74A5A}" type="pres">
      <dgm:prSet presAssocID="{0D9FC45B-30DF-4DA5-ADE1-EC2ED5D9A2C7}" presName="Accent4" presStyleCnt="0"/>
      <dgm:spPr/>
    </dgm:pt>
    <dgm:pt modelId="{14C683A7-2202-4EA1-A2F1-D1CB77CFABAA}" type="pres">
      <dgm:prSet presAssocID="{0D9FC45B-30DF-4DA5-ADE1-EC2ED5D9A2C7}" presName="Accent" presStyleLbl="bgShp" presStyleIdx="3" presStyleCnt="6"/>
      <dgm:spPr/>
    </dgm:pt>
    <dgm:pt modelId="{9ECEE6A8-5458-41BD-A7B9-9DB8EF0613F0}" type="pres">
      <dgm:prSet presAssocID="{0D9FC45B-30DF-4DA5-ADE1-EC2ED5D9A2C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808929B-6531-44B4-98E0-8BB14AAFB7E7}" type="pres">
      <dgm:prSet presAssocID="{4A185560-C2D2-41C9-BA78-CA2B5A266778}" presName="Accent5" presStyleCnt="0"/>
      <dgm:spPr/>
    </dgm:pt>
    <dgm:pt modelId="{9B4564CF-DF29-4C91-9D17-FC707A4D4DA6}" type="pres">
      <dgm:prSet presAssocID="{4A185560-C2D2-41C9-BA78-CA2B5A266778}" presName="Accent" presStyleLbl="bgShp" presStyleIdx="4" presStyleCnt="6"/>
      <dgm:spPr/>
    </dgm:pt>
    <dgm:pt modelId="{6BB4CE40-FB41-401A-9979-1D7BB34BD3A0}" type="pres">
      <dgm:prSet presAssocID="{4A185560-C2D2-41C9-BA78-CA2B5A26677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F8134AD-3037-4159-86CB-C8258F48255D}" type="pres">
      <dgm:prSet presAssocID="{BA29E378-B4D7-4A5A-85C5-D9972857BD46}" presName="Accent6" presStyleCnt="0"/>
      <dgm:spPr/>
    </dgm:pt>
    <dgm:pt modelId="{16E06F09-4862-4BBC-BBA5-C62B5BA5275B}" type="pres">
      <dgm:prSet presAssocID="{BA29E378-B4D7-4A5A-85C5-D9972857BD46}" presName="Accent" presStyleLbl="bgShp" presStyleIdx="5" presStyleCnt="6"/>
      <dgm:spPr/>
    </dgm:pt>
    <dgm:pt modelId="{490C297A-85DC-4444-8CA8-A46EDC34F879}" type="pres">
      <dgm:prSet presAssocID="{BA29E378-B4D7-4A5A-85C5-D9972857BD4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9B23400-11EC-408A-B57C-E0949364D7E4}" type="presOf" srcId="{4A185560-C2D2-41C9-BA78-CA2B5A266778}" destId="{6BB4CE40-FB41-401A-9979-1D7BB34BD3A0}" srcOrd="0" destOrd="0" presId="urn:microsoft.com/office/officeart/2011/layout/HexagonRadial"/>
    <dgm:cxn modelId="{E1665F0A-F4B4-4856-BB50-1BA41AC6F5A2}" srcId="{F7DE086D-DAF5-4A6F-A681-B582597484C4}" destId="{BA29E378-B4D7-4A5A-85C5-D9972857BD46}" srcOrd="5" destOrd="0" parTransId="{C510579E-EE3B-4E8B-A70A-3529278A9D47}" sibTransId="{E0BC1C81-177B-4247-9455-9A5FBF9F040E}"/>
    <dgm:cxn modelId="{58C77616-B27F-4A11-ACCA-CFB23234E6EB}" srcId="{B2D7C2B3-BC1D-4F78-A571-7E8DA3A26D7C}" destId="{F7DE086D-DAF5-4A6F-A681-B582597484C4}" srcOrd="0" destOrd="0" parTransId="{18245EE7-52CE-499A-AD74-4DAA714663D8}" sibTransId="{24D25191-3D08-4F0C-A0E1-56F40E02D8CC}"/>
    <dgm:cxn modelId="{FDA32037-ACEB-4162-9873-AC98948EA921}" type="presOf" srcId="{B2D7C2B3-BC1D-4F78-A571-7E8DA3A26D7C}" destId="{2FDEF2F7-EAB1-442A-A328-C385DD7934B0}" srcOrd="0" destOrd="0" presId="urn:microsoft.com/office/officeart/2011/layout/HexagonRadial"/>
    <dgm:cxn modelId="{BE17C03C-DB33-4787-81CB-BED50E370940}" srcId="{F7DE086D-DAF5-4A6F-A681-B582597484C4}" destId="{4A185560-C2D2-41C9-BA78-CA2B5A266778}" srcOrd="4" destOrd="0" parTransId="{ACCA8079-3F76-4061-8C37-7CDDF6E2F073}" sibTransId="{686F530F-2E3B-4AD6-AF39-B1C703C4B49E}"/>
    <dgm:cxn modelId="{18BC1361-F558-4CFF-A181-E2976F20D41A}" type="presOf" srcId="{DCB70FFC-44E8-4639-8A56-719DAE592A57}" destId="{0B6434C7-09E3-4874-9135-440A08B0B6F1}" srcOrd="0" destOrd="0" presId="urn:microsoft.com/office/officeart/2011/layout/HexagonRadial"/>
    <dgm:cxn modelId="{7ADC5588-2F0F-4AAC-9124-E4E1DA23BF16}" srcId="{F7DE086D-DAF5-4A6F-A681-B582597484C4}" destId="{DCB70FFC-44E8-4639-8A56-719DAE592A57}" srcOrd="2" destOrd="0" parTransId="{A915D058-22CD-4A37-AAEE-006C59619622}" sibTransId="{B92EEB58-7392-4CE4-8AE7-30A4438D02C1}"/>
    <dgm:cxn modelId="{03B2E495-DB58-4157-920A-E6684D57934C}" srcId="{F7DE086D-DAF5-4A6F-A681-B582597484C4}" destId="{B9974157-7339-4636-B180-88F76E0D559F}" srcOrd="0" destOrd="0" parTransId="{90DCE025-2AA5-40AB-B292-5286BBC56B49}" sibTransId="{81FD7B20-11CD-4EF9-9174-1CD7BC55A7FA}"/>
    <dgm:cxn modelId="{E1CAD097-922E-4C56-BA75-18B600A49BCD}" type="presOf" srcId="{24A8BE5F-F359-4FEA-A6D8-CB633CAB0547}" destId="{BFB872FD-22C0-4408-818E-9C10BB73E4E0}" srcOrd="0" destOrd="0" presId="urn:microsoft.com/office/officeart/2011/layout/HexagonRadial"/>
    <dgm:cxn modelId="{42E6B19C-FCAB-4D38-861B-2C56309A3493}" type="presOf" srcId="{0D9FC45B-30DF-4DA5-ADE1-EC2ED5D9A2C7}" destId="{9ECEE6A8-5458-41BD-A7B9-9DB8EF0613F0}" srcOrd="0" destOrd="0" presId="urn:microsoft.com/office/officeart/2011/layout/HexagonRadial"/>
    <dgm:cxn modelId="{5E0F78B6-8A51-4214-B463-7E7CA8ECA23F}" type="presOf" srcId="{B9974157-7339-4636-B180-88F76E0D559F}" destId="{5A09D57D-4EDD-4928-AC75-7D1E4E287ADF}" srcOrd="0" destOrd="0" presId="urn:microsoft.com/office/officeart/2011/layout/HexagonRadial"/>
    <dgm:cxn modelId="{0598B6BD-6742-4C26-9561-4F2FE845CEA6}" srcId="{F7DE086D-DAF5-4A6F-A681-B582597484C4}" destId="{0D9FC45B-30DF-4DA5-ADE1-EC2ED5D9A2C7}" srcOrd="3" destOrd="0" parTransId="{31AB2092-0A31-471F-B437-D0C88FFCBF47}" sibTransId="{6A66832C-0FF6-4C50-BD09-2C659CAAB65D}"/>
    <dgm:cxn modelId="{1FD290C8-5DCA-44E1-B423-D06CB461C592}" type="presOf" srcId="{F7DE086D-DAF5-4A6F-A681-B582597484C4}" destId="{971B596F-CB5C-4D1D-86DE-91C2ED6B3124}" srcOrd="0" destOrd="0" presId="urn:microsoft.com/office/officeart/2011/layout/HexagonRadial"/>
    <dgm:cxn modelId="{A620DDCC-A716-40A9-B8C1-2A0CAD9E2B10}" srcId="{F7DE086D-DAF5-4A6F-A681-B582597484C4}" destId="{24A8BE5F-F359-4FEA-A6D8-CB633CAB0547}" srcOrd="1" destOrd="0" parTransId="{F0F13ADF-4DC3-4E11-98B6-3E643B09AE77}" sibTransId="{36C25C1D-DF96-4C5A-8E07-22352940D53E}"/>
    <dgm:cxn modelId="{FC5B2DCD-D922-42F6-A322-C07E35500642}" type="presOf" srcId="{BA29E378-B4D7-4A5A-85C5-D9972857BD46}" destId="{490C297A-85DC-4444-8CA8-A46EDC34F879}" srcOrd="0" destOrd="0" presId="urn:microsoft.com/office/officeart/2011/layout/HexagonRadial"/>
    <dgm:cxn modelId="{680EBD8B-0CFE-4E06-80B0-A86A1DFA43E7}" type="presParOf" srcId="{2FDEF2F7-EAB1-442A-A328-C385DD7934B0}" destId="{971B596F-CB5C-4D1D-86DE-91C2ED6B3124}" srcOrd="0" destOrd="0" presId="urn:microsoft.com/office/officeart/2011/layout/HexagonRadial"/>
    <dgm:cxn modelId="{84138303-8EF6-40B6-A43B-331224576328}" type="presParOf" srcId="{2FDEF2F7-EAB1-442A-A328-C385DD7934B0}" destId="{5B741993-CC46-4265-AD00-B8AC4E10B69D}" srcOrd="1" destOrd="0" presId="urn:microsoft.com/office/officeart/2011/layout/HexagonRadial"/>
    <dgm:cxn modelId="{46C4C41C-4918-42D4-A41E-752FD68231A2}" type="presParOf" srcId="{5B741993-CC46-4265-AD00-B8AC4E10B69D}" destId="{9F3A2FA4-1DDF-469A-8A1B-C9BC96E3B9F5}" srcOrd="0" destOrd="0" presId="urn:microsoft.com/office/officeart/2011/layout/HexagonRadial"/>
    <dgm:cxn modelId="{4AC8E130-6E24-46A7-BF6A-0D56F4ECC22F}" type="presParOf" srcId="{2FDEF2F7-EAB1-442A-A328-C385DD7934B0}" destId="{5A09D57D-4EDD-4928-AC75-7D1E4E287ADF}" srcOrd="2" destOrd="0" presId="urn:microsoft.com/office/officeart/2011/layout/HexagonRadial"/>
    <dgm:cxn modelId="{5C47E2C3-1DA7-4B57-8C76-F3C75EF2718B}" type="presParOf" srcId="{2FDEF2F7-EAB1-442A-A328-C385DD7934B0}" destId="{5AE6C7FF-AA41-4D7F-8B12-3CA63251D388}" srcOrd="3" destOrd="0" presId="urn:microsoft.com/office/officeart/2011/layout/HexagonRadial"/>
    <dgm:cxn modelId="{7DC14966-7074-4351-92F1-29850CFE3D10}" type="presParOf" srcId="{5AE6C7FF-AA41-4D7F-8B12-3CA63251D388}" destId="{3BF8C798-F2D3-48D8-8C4D-30AE3F9606B5}" srcOrd="0" destOrd="0" presId="urn:microsoft.com/office/officeart/2011/layout/HexagonRadial"/>
    <dgm:cxn modelId="{34AF3BE0-5F4E-4186-95AA-C696F41204A1}" type="presParOf" srcId="{2FDEF2F7-EAB1-442A-A328-C385DD7934B0}" destId="{BFB872FD-22C0-4408-818E-9C10BB73E4E0}" srcOrd="4" destOrd="0" presId="urn:microsoft.com/office/officeart/2011/layout/HexagonRadial"/>
    <dgm:cxn modelId="{B391DD0E-EAB5-47C9-B211-05A39C2A2D05}" type="presParOf" srcId="{2FDEF2F7-EAB1-442A-A328-C385DD7934B0}" destId="{272C60EF-BA30-40FB-9EDF-D65EFC6DD130}" srcOrd="5" destOrd="0" presId="urn:microsoft.com/office/officeart/2011/layout/HexagonRadial"/>
    <dgm:cxn modelId="{1E849B93-EC38-47EF-9A38-850BB0F47E50}" type="presParOf" srcId="{272C60EF-BA30-40FB-9EDF-D65EFC6DD130}" destId="{CF14B908-5302-4A4F-9683-84495AB8F9B8}" srcOrd="0" destOrd="0" presId="urn:microsoft.com/office/officeart/2011/layout/HexagonRadial"/>
    <dgm:cxn modelId="{81E1573C-26CD-4BCE-B54C-6A8F2D3835AC}" type="presParOf" srcId="{2FDEF2F7-EAB1-442A-A328-C385DD7934B0}" destId="{0B6434C7-09E3-4874-9135-440A08B0B6F1}" srcOrd="6" destOrd="0" presId="urn:microsoft.com/office/officeart/2011/layout/HexagonRadial"/>
    <dgm:cxn modelId="{26417524-326E-4436-9E5F-736A4476C24C}" type="presParOf" srcId="{2FDEF2F7-EAB1-442A-A328-C385DD7934B0}" destId="{72E60643-29D8-429A-8945-0F2D53A74A5A}" srcOrd="7" destOrd="0" presId="urn:microsoft.com/office/officeart/2011/layout/HexagonRadial"/>
    <dgm:cxn modelId="{4E1E92E9-9364-4271-AAF9-A6026255D12B}" type="presParOf" srcId="{72E60643-29D8-429A-8945-0F2D53A74A5A}" destId="{14C683A7-2202-4EA1-A2F1-D1CB77CFABAA}" srcOrd="0" destOrd="0" presId="urn:microsoft.com/office/officeart/2011/layout/HexagonRadial"/>
    <dgm:cxn modelId="{234DC8FB-F2ED-4C33-960D-1E77B611B381}" type="presParOf" srcId="{2FDEF2F7-EAB1-442A-A328-C385DD7934B0}" destId="{9ECEE6A8-5458-41BD-A7B9-9DB8EF0613F0}" srcOrd="8" destOrd="0" presId="urn:microsoft.com/office/officeart/2011/layout/HexagonRadial"/>
    <dgm:cxn modelId="{E6E2EB39-BCEA-492D-B359-8125A6B3C0D9}" type="presParOf" srcId="{2FDEF2F7-EAB1-442A-A328-C385DD7934B0}" destId="{B808929B-6531-44B4-98E0-8BB14AAFB7E7}" srcOrd="9" destOrd="0" presId="urn:microsoft.com/office/officeart/2011/layout/HexagonRadial"/>
    <dgm:cxn modelId="{AA3AEFA5-8C0C-4CEB-A3BE-F29896F5C681}" type="presParOf" srcId="{B808929B-6531-44B4-98E0-8BB14AAFB7E7}" destId="{9B4564CF-DF29-4C91-9D17-FC707A4D4DA6}" srcOrd="0" destOrd="0" presId="urn:microsoft.com/office/officeart/2011/layout/HexagonRadial"/>
    <dgm:cxn modelId="{E94BACCD-2DDE-4AD2-92C5-A7DAFC889484}" type="presParOf" srcId="{2FDEF2F7-EAB1-442A-A328-C385DD7934B0}" destId="{6BB4CE40-FB41-401A-9979-1D7BB34BD3A0}" srcOrd="10" destOrd="0" presId="urn:microsoft.com/office/officeart/2011/layout/HexagonRadial"/>
    <dgm:cxn modelId="{C63FB299-871B-40F6-9A5F-DC69A9D828D4}" type="presParOf" srcId="{2FDEF2F7-EAB1-442A-A328-C385DD7934B0}" destId="{9F8134AD-3037-4159-86CB-C8258F48255D}" srcOrd="11" destOrd="0" presId="urn:microsoft.com/office/officeart/2011/layout/HexagonRadial"/>
    <dgm:cxn modelId="{699F91F4-2635-4EC1-B0F1-8407E75D686E}" type="presParOf" srcId="{9F8134AD-3037-4159-86CB-C8258F48255D}" destId="{16E06F09-4862-4BBC-BBA5-C62B5BA5275B}" srcOrd="0" destOrd="0" presId="urn:microsoft.com/office/officeart/2011/layout/HexagonRadial"/>
    <dgm:cxn modelId="{A62FACFA-6775-433D-9E67-0461C06A9936}" type="presParOf" srcId="{2FDEF2F7-EAB1-442A-A328-C385DD7934B0}" destId="{490C297A-85DC-4444-8CA8-A46EDC34F87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C2B1D-848A-49E3-BDEE-C4CE65DBBCC2}">
      <dsp:nvSpPr>
        <dsp:cNvPr id="0" name=""/>
        <dsp:cNvSpPr/>
      </dsp:nvSpPr>
      <dsp:spPr>
        <a:xfrm>
          <a:off x="2177072" y="496"/>
          <a:ext cx="1741855" cy="58042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Raleway Thin" pitchFamily="2" charset="0"/>
            </a:rPr>
            <a:t>Share</a:t>
          </a:r>
        </a:p>
      </dsp:txBody>
      <dsp:txXfrm>
        <a:off x="2194072" y="17496"/>
        <a:ext cx="1707855" cy="546429"/>
      </dsp:txXfrm>
    </dsp:sp>
    <dsp:sp modelId="{986C356C-D658-427D-B3FE-72B20A5ED110}">
      <dsp:nvSpPr>
        <dsp:cNvPr id="0" name=""/>
        <dsp:cNvSpPr/>
      </dsp:nvSpPr>
      <dsp:spPr>
        <a:xfrm rot="5400000">
          <a:off x="2939169" y="595436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969642" y="617202"/>
        <a:ext cx="156715" cy="152363"/>
      </dsp:txXfrm>
    </dsp:sp>
    <dsp:sp modelId="{15FBB040-12F0-41C0-AE35-AA2BDB59BF6B}">
      <dsp:nvSpPr>
        <dsp:cNvPr id="0" name=""/>
        <dsp:cNvSpPr/>
      </dsp:nvSpPr>
      <dsp:spPr>
        <a:xfrm>
          <a:off x="2177072" y="871140"/>
          <a:ext cx="1741855" cy="58042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95607"/>
            <a:satOff val="-15228"/>
            <a:lumOff val="19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Respect</a:t>
          </a:r>
        </a:p>
      </dsp:txBody>
      <dsp:txXfrm>
        <a:off x="2194072" y="888140"/>
        <a:ext cx="1707855" cy="546429"/>
      </dsp:txXfrm>
    </dsp:sp>
    <dsp:sp modelId="{FF4E39AA-F14E-4195-9AF0-0A369A4E2639}">
      <dsp:nvSpPr>
        <dsp:cNvPr id="0" name=""/>
        <dsp:cNvSpPr/>
      </dsp:nvSpPr>
      <dsp:spPr>
        <a:xfrm rot="5400000">
          <a:off x="2939169" y="1466081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0227"/>
            <a:satOff val="-19357"/>
            <a:lumOff val="211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969642" y="1487847"/>
        <a:ext cx="156715" cy="152363"/>
      </dsp:txXfrm>
    </dsp:sp>
    <dsp:sp modelId="{0A884DA4-41DF-4A7C-A348-538AF752C62B}">
      <dsp:nvSpPr>
        <dsp:cNvPr id="0" name=""/>
        <dsp:cNvSpPr/>
      </dsp:nvSpPr>
      <dsp:spPr>
        <a:xfrm>
          <a:off x="2177072" y="1741785"/>
          <a:ext cx="1741855" cy="58042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91214"/>
            <a:satOff val="-30456"/>
            <a:lumOff val="39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Behavior</a:t>
          </a:r>
        </a:p>
      </dsp:txBody>
      <dsp:txXfrm>
        <a:off x="2194072" y="1758785"/>
        <a:ext cx="1707855" cy="546429"/>
      </dsp:txXfrm>
    </dsp:sp>
    <dsp:sp modelId="{C7883809-EE5B-4D53-A91B-CD822F08DE8B}">
      <dsp:nvSpPr>
        <dsp:cNvPr id="0" name=""/>
        <dsp:cNvSpPr/>
      </dsp:nvSpPr>
      <dsp:spPr>
        <a:xfrm rot="5400000">
          <a:off x="2939169" y="2336725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20454"/>
            <a:satOff val="-38715"/>
            <a:lumOff val="422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969642" y="2358491"/>
        <a:ext cx="156715" cy="152363"/>
      </dsp:txXfrm>
    </dsp:sp>
    <dsp:sp modelId="{2D9EC1E6-5417-4741-8C97-FC8F192F603E}">
      <dsp:nvSpPr>
        <dsp:cNvPr id="0" name=""/>
        <dsp:cNvSpPr/>
      </dsp:nvSpPr>
      <dsp:spPr>
        <a:xfrm>
          <a:off x="2177072" y="2612429"/>
          <a:ext cx="1741855" cy="58042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91214"/>
            <a:satOff val="-30456"/>
            <a:lumOff val="39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Report</a:t>
          </a:r>
        </a:p>
      </dsp:txBody>
      <dsp:txXfrm>
        <a:off x="2194072" y="2629429"/>
        <a:ext cx="1707855" cy="546429"/>
      </dsp:txXfrm>
    </dsp:sp>
    <dsp:sp modelId="{EB8F25DC-2D75-4349-96EA-4585D1B9B9E4}">
      <dsp:nvSpPr>
        <dsp:cNvPr id="0" name=""/>
        <dsp:cNvSpPr/>
      </dsp:nvSpPr>
      <dsp:spPr>
        <a:xfrm rot="5400000">
          <a:off x="2939169" y="3207370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0227"/>
            <a:satOff val="-19357"/>
            <a:lumOff val="211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969642" y="3229136"/>
        <a:ext cx="156715" cy="152363"/>
      </dsp:txXfrm>
    </dsp:sp>
    <dsp:sp modelId="{4688A563-64AE-4F65-AB5E-FBCC71553010}">
      <dsp:nvSpPr>
        <dsp:cNvPr id="0" name=""/>
        <dsp:cNvSpPr/>
      </dsp:nvSpPr>
      <dsp:spPr>
        <a:xfrm>
          <a:off x="2177072" y="3483074"/>
          <a:ext cx="1741855" cy="58042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95607"/>
            <a:satOff val="-15228"/>
            <a:lumOff val="19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Consequences</a:t>
          </a:r>
        </a:p>
      </dsp:txBody>
      <dsp:txXfrm>
        <a:off x="2194072" y="3500074"/>
        <a:ext cx="1707855" cy="546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D54-F3D4-41FB-B743-ADE4867DA863}">
      <dsp:nvSpPr>
        <dsp:cNvPr id="0" name=""/>
        <dsp:cNvSpPr/>
      </dsp:nvSpPr>
      <dsp:spPr>
        <a:xfrm>
          <a:off x="760719" y="10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Raleway Thin" pitchFamily="2" charset="0"/>
            </a:rPr>
            <a:t>Join Slack</a:t>
          </a:r>
        </a:p>
      </dsp:txBody>
      <dsp:txXfrm>
        <a:off x="788713" y="28004"/>
        <a:ext cx="1536963" cy="899782"/>
      </dsp:txXfrm>
    </dsp:sp>
    <dsp:sp modelId="{C3AC4C54-2123-4DE6-B506-943BD470D593}">
      <dsp:nvSpPr>
        <dsp:cNvPr id="0" name=""/>
        <dsp:cNvSpPr/>
      </dsp:nvSpPr>
      <dsp:spPr>
        <a:xfrm>
          <a:off x="2493850" y="280369"/>
          <a:ext cx="337705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93850" y="359379"/>
        <a:ext cx="236394" cy="237031"/>
      </dsp:txXfrm>
    </dsp:sp>
    <dsp:sp modelId="{6F49BE0A-745E-4FD9-A2A0-9FFE6A79402D}">
      <dsp:nvSpPr>
        <dsp:cNvPr id="0" name=""/>
        <dsp:cNvSpPr/>
      </dsp:nvSpPr>
      <dsp:spPr>
        <a:xfrm>
          <a:off x="2990851" y="10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39719"/>
            <a:satOff val="-10877"/>
            <a:lumOff val="142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Code</a:t>
          </a:r>
          <a:r>
            <a:rPr lang="en-US" sz="1800" kern="1200" dirty="0"/>
            <a:t> </a:t>
          </a: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of Conduct</a:t>
          </a:r>
        </a:p>
      </dsp:txBody>
      <dsp:txXfrm>
        <a:off x="3018845" y="28004"/>
        <a:ext cx="1536963" cy="899782"/>
      </dsp:txXfrm>
    </dsp:sp>
    <dsp:sp modelId="{7EE37C50-D698-4F29-80EF-DA6359C42F6A}">
      <dsp:nvSpPr>
        <dsp:cNvPr id="0" name=""/>
        <dsp:cNvSpPr/>
      </dsp:nvSpPr>
      <dsp:spPr>
        <a:xfrm>
          <a:off x="4723982" y="280369"/>
          <a:ext cx="337705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73485"/>
            <a:satOff val="-12905"/>
            <a:lumOff val="14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723982" y="359379"/>
        <a:ext cx="236394" cy="237031"/>
      </dsp:txXfrm>
    </dsp:sp>
    <dsp:sp modelId="{C2D49509-72C1-42B8-92ED-C24FEDAE33CA}">
      <dsp:nvSpPr>
        <dsp:cNvPr id="0" name=""/>
        <dsp:cNvSpPr/>
      </dsp:nvSpPr>
      <dsp:spPr>
        <a:xfrm>
          <a:off x="5220983" y="10"/>
          <a:ext cx="1917483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79438"/>
            <a:satOff val="-21754"/>
            <a:lumOff val="284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Development Guide</a:t>
          </a:r>
        </a:p>
      </dsp:txBody>
      <dsp:txXfrm>
        <a:off x="5248977" y="28004"/>
        <a:ext cx="1861495" cy="899782"/>
      </dsp:txXfrm>
    </dsp:sp>
    <dsp:sp modelId="{5EB7CA9A-CECE-4205-9F53-B9A7BC080977}">
      <dsp:nvSpPr>
        <dsp:cNvPr id="0" name=""/>
        <dsp:cNvSpPr/>
      </dsp:nvSpPr>
      <dsp:spPr>
        <a:xfrm rot="5051018">
          <a:off x="6090157" y="1067287"/>
          <a:ext cx="339453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6970"/>
            <a:satOff val="-25810"/>
            <a:lumOff val="281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136208" y="1095348"/>
        <a:ext cx="237031" cy="237617"/>
      </dsp:txXfrm>
    </dsp:sp>
    <dsp:sp modelId="{44F2769C-41DD-4CD1-B823-DAA207BD08EE}">
      <dsp:nvSpPr>
        <dsp:cNvPr id="0" name=""/>
        <dsp:cNvSpPr/>
      </dsp:nvSpPr>
      <dsp:spPr>
        <a:xfrm>
          <a:off x="5545514" y="1592961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19157"/>
            <a:satOff val="-32631"/>
            <a:lumOff val="42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Environment</a:t>
          </a:r>
          <a:r>
            <a:rPr lang="en-US" sz="1900" kern="1200" dirty="0"/>
            <a:t> </a:t>
          </a: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setup</a:t>
          </a:r>
        </a:p>
      </dsp:txBody>
      <dsp:txXfrm>
        <a:off x="5573508" y="1620955"/>
        <a:ext cx="1536963" cy="899782"/>
      </dsp:txXfrm>
    </dsp:sp>
    <dsp:sp modelId="{8A070A11-04FF-4A39-A477-DC5EC80CD58B}">
      <dsp:nvSpPr>
        <dsp:cNvPr id="0" name=""/>
        <dsp:cNvSpPr/>
      </dsp:nvSpPr>
      <dsp:spPr>
        <a:xfrm rot="10800000">
          <a:off x="5067629" y="1873321"/>
          <a:ext cx="337705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20454"/>
            <a:satOff val="-38715"/>
            <a:lumOff val="422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5168940" y="1952331"/>
        <a:ext cx="236394" cy="237031"/>
      </dsp:txXfrm>
    </dsp:sp>
    <dsp:sp modelId="{1D5B9661-88A0-4EF9-9BAA-5672355B32C9}">
      <dsp:nvSpPr>
        <dsp:cNvPr id="0" name=""/>
        <dsp:cNvSpPr/>
      </dsp:nvSpPr>
      <dsp:spPr>
        <a:xfrm>
          <a:off x="3315383" y="1592961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19157"/>
            <a:satOff val="-32631"/>
            <a:lumOff val="42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</a:rPr>
            <a:t>Design Document</a:t>
          </a:r>
        </a:p>
      </dsp:txBody>
      <dsp:txXfrm>
        <a:off x="3343377" y="1620955"/>
        <a:ext cx="1536963" cy="899782"/>
      </dsp:txXfrm>
    </dsp:sp>
    <dsp:sp modelId="{37D3F941-E735-4634-89A8-D44557398264}">
      <dsp:nvSpPr>
        <dsp:cNvPr id="0" name=""/>
        <dsp:cNvSpPr/>
      </dsp:nvSpPr>
      <dsp:spPr>
        <a:xfrm rot="10800000">
          <a:off x="2837498" y="1873321"/>
          <a:ext cx="337705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6970"/>
            <a:satOff val="-25810"/>
            <a:lumOff val="281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938809" y="1952331"/>
        <a:ext cx="236394" cy="237031"/>
      </dsp:txXfrm>
    </dsp:sp>
    <dsp:sp modelId="{2E9B71F7-2154-461B-8EB3-8F4211A1E7E7}">
      <dsp:nvSpPr>
        <dsp:cNvPr id="0" name=""/>
        <dsp:cNvSpPr/>
      </dsp:nvSpPr>
      <dsp:spPr>
        <a:xfrm>
          <a:off x="1085251" y="1592961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79438"/>
            <a:satOff val="-21754"/>
            <a:lumOff val="284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Self</a:t>
          </a:r>
          <a:r>
            <a:rPr lang="en-US" sz="1900" kern="1200" dirty="0"/>
            <a:t> </a:t>
          </a:r>
          <a:r>
            <a:rPr lang="en-US" sz="18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Assessment</a:t>
          </a:r>
        </a:p>
      </dsp:txBody>
      <dsp:txXfrm>
        <a:off x="1113245" y="1620955"/>
        <a:ext cx="1536963" cy="899782"/>
      </dsp:txXfrm>
    </dsp:sp>
    <dsp:sp modelId="{CC5D8A79-3D15-4B28-B75D-26BF27FC5126}">
      <dsp:nvSpPr>
        <dsp:cNvPr id="0" name=""/>
        <dsp:cNvSpPr/>
      </dsp:nvSpPr>
      <dsp:spPr>
        <a:xfrm rot="5400000">
          <a:off x="1712874" y="2660238"/>
          <a:ext cx="337705" cy="395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73485"/>
            <a:satOff val="-12905"/>
            <a:lumOff val="14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763212" y="2688911"/>
        <a:ext cx="237031" cy="236394"/>
      </dsp:txXfrm>
    </dsp:sp>
    <dsp:sp modelId="{00318B30-7AFB-412D-86F4-CA64AD988619}">
      <dsp:nvSpPr>
        <dsp:cNvPr id="0" name=""/>
        <dsp:cNvSpPr/>
      </dsp:nvSpPr>
      <dsp:spPr>
        <a:xfrm>
          <a:off x="1085251" y="3185912"/>
          <a:ext cx="1592951" cy="95577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39719"/>
            <a:satOff val="-10877"/>
            <a:lumOff val="142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 Thin" pitchFamily="2" charset="0"/>
              <a:ea typeface="+mn-ea"/>
              <a:cs typeface="+mn-cs"/>
            </a:rPr>
            <a:t>Contribute</a:t>
          </a:r>
        </a:p>
      </dsp:txBody>
      <dsp:txXfrm>
        <a:off x="1113245" y="3213906"/>
        <a:ext cx="1536963" cy="899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90206-4B05-4950-823C-CD02A8AFF3D1}">
      <dsp:nvSpPr>
        <dsp:cNvPr id="0" name=""/>
        <dsp:cNvSpPr/>
      </dsp:nvSpPr>
      <dsp:spPr>
        <a:xfrm>
          <a:off x="1376476" y="247903"/>
          <a:ext cx="3413760" cy="3413760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Raleway Thin" pitchFamily="2" charset="0"/>
            </a:rPr>
            <a:t>Git</a:t>
          </a:r>
          <a:endParaRPr lang="en-US" sz="1100" b="1" kern="1200" dirty="0">
            <a:latin typeface="Raleway Thin" pitchFamily="2" charset="0"/>
          </a:endParaRPr>
        </a:p>
      </dsp:txBody>
      <dsp:txXfrm>
        <a:off x="3169920" y="564895"/>
        <a:ext cx="812800" cy="650240"/>
      </dsp:txXfrm>
    </dsp:sp>
    <dsp:sp modelId="{BF67E91F-EDA5-4A5A-A78D-88F164B5D3C1}">
      <dsp:nvSpPr>
        <dsp:cNvPr id="0" name=""/>
        <dsp:cNvSpPr/>
      </dsp:nvSpPr>
      <dsp:spPr>
        <a:xfrm>
          <a:off x="1420368" y="302767"/>
          <a:ext cx="3413760" cy="3413760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shade val="50000"/>
            <a:hueOff val="139719"/>
            <a:satOff val="-10877"/>
            <a:lumOff val="142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Thin" pitchFamily="2" charset="0"/>
            </a:rPr>
            <a:t>Repository</a:t>
          </a:r>
        </a:p>
      </dsp:txBody>
      <dsp:txXfrm>
        <a:off x="3738880" y="1540256"/>
        <a:ext cx="934720" cy="568960"/>
      </dsp:txXfrm>
    </dsp:sp>
    <dsp:sp modelId="{6ECB15C9-9B01-43E0-A579-A80F60FA68E8}">
      <dsp:nvSpPr>
        <dsp:cNvPr id="0" name=""/>
        <dsp:cNvSpPr/>
      </dsp:nvSpPr>
      <dsp:spPr>
        <a:xfrm>
          <a:off x="1404518" y="371855"/>
          <a:ext cx="3413760" cy="3413760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shade val="50000"/>
            <a:hueOff val="279438"/>
            <a:satOff val="-21754"/>
            <a:lumOff val="284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Thin" pitchFamily="2" charset="0"/>
            </a:rPr>
            <a:t>Workflow</a:t>
          </a:r>
        </a:p>
      </dsp:txBody>
      <dsp:txXfrm>
        <a:off x="3596640" y="2393695"/>
        <a:ext cx="812800" cy="629920"/>
      </dsp:txXfrm>
    </dsp:sp>
    <dsp:sp modelId="{0C3E12BF-3ACA-4CF0-A2C0-CD7F72D55A7F}">
      <dsp:nvSpPr>
        <dsp:cNvPr id="0" name=""/>
        <dsp:cNvSpPr/>
      </dsp:nvSpPr>
      <dsp:spPr>
        <a:xfrm>
          <a:off x="1341119" y="402335"/>
          <a:ext cx="3413760" cy="3413760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shade val="50000"/>
            <a:hueOff val="419157"/>
            <a:satOff val="-32631"/>
            <a:lumOff val="42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Raleway Thin" pitchFamily="2" charset="0"/>
            </a:rPr>
            <a:t>Setup</a:t>
          </a:r>
          <a:endParaRPr lang="en-US" sz="1100" b="1" kern="1200" dirty="0">
            <a:latin typeface="Raleway Thin" pitchFamily="2" charset="0"/>
          </a:endParaRPr>
        </a:p>
      </dsp:txBody>
      <dsp:txXfrm>
        <a:off x="2651760" y="3084576"/>
        <a:ext cx="792480" cy="568960"/>
      </dsp:txXfrm>
    </dsp:sp>
    <dsp:sp modelId="{0498E144-10B6-48B9-83AB-15FAFB45D71A}">
      <dsp:nvSpPr>
        <dsp:cNvPr id="0" name=""/>
        <dsp:cNvSpPr/>
      </dsp:nvSpPr>
      <dsp:spPr>
        <a:xfrm>
          <a:off x="1277721" y="371855"/>
          <a:ext cx="3413760" cy="3413760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shade val="50000"/>
            <a:hueOff val="419157"/>
            <a:satOff val="-32631"/>
            <a:lumOff val="42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Thin" pitchFamily="2" charset="0"/>
            </a:rPr>
            <a:t>Commands</a:t>
          </a:r>
        </a:p>
      </dsp:txBody>
      <dsp:txXfrm>
        <a:off x="1686560" y="2393695"/>
        <a:ext cx="812800" cy="629920"/>
      </dsp:txXfrm>
    </dsp:sp>
    <dsp:sp modelId="{ACF06024-B1A0-4A43-B6CF-6B08297806DA}">
      <dsp:nvSpPr>
        <dsp:cNvPr id="0" name=""/>
        <dsp:cNvSpPr/>
      </dsp:nvSpPr>
      <dsp:spPr>
        <a:xfrm>
          <a:off x="1261872" y="302767"/>
          <a:ext cx="3413760" cy="3413760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shade val="50000"/>
            <a:hueOff val="279438"/>
            <a:satOff val="-21754"/>
            <a:lumOff val="284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Thin" pitchFamily="2" charset="0"/>
            </a:rPr>
            <a:t>README</a:t>
          </a:r>
        </a:p>
      </dsp:txBody>
      <dsp:txXfrm>
        <a:off x="1422400" y="1540256"/>
        <a:ext cx="934720" cy="568960"/>
      </dsp:txXfrm>
    </dsp:sp>
    <dsp:sp modelId="{5E6D5ABB-960E-4A32-80E3-7E51521599CA}">
      <dsp:nvSpPr>
        <dsp:cNvPr id="0" name=""/>
        <dsp:cNvSpPr/>
      </dsp:nvSpPr>
      <dsp:spPr>
        <a:xfrm>
          <a:off x="1305763" y="247903"/>
          <a:ext cx="3413760" cy="3413760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shade val="50000"/>
            <a:hueOff val="139719"/>
            <a:satOff val="-10877"/>
            <a:lumOff val="142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Thin" pitchFamily="2" charset="0"/>
            </a:rPr>
            <a:t>Collaborate</a:t>
          </a:r>
        </a:p>
      </dsp:txBody>
      <dsp:txXfrm>
        <a:off x="2113280" y="564895"/>
        <a:ext cx="812800" cy="650240"/>
      </dsp:txXfrm>
    </dsp:sp>
    <dsp:sp modelId="{EE6FE8EB-3AFF-4B5F-970C-ABA6BF9B13E7}">
      <dsp:nvSpPr>
        <dsp:cNvPr id="0" name=""/>
        <dsp:cNvSpPr/>
      </dsp:nvSpPr>
      <dsp:spPr>
        <a:xfrm>
          <a:off x="1164978" y="36575"/>
          <a:ext cx="3836416" cy="38364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AEBE9-9334-402A-A955-53BA3ADB7677}">
      <dsp:nvSpPr>
        <dsp:cNvPr id="0" name=""/>
        <dsp:cNvSpPr/>
      </dsp:nvSpPr>
      <dsp:spPr>
        <a:xfrm>
          <a:off x="1209145" y="91682"/>
          <a:ext cx="3836416" cy="38364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shade val="90000"/>
            <a:hueOff val="148701"/>
            <a:satOff val="-11061"/>
            <a:lumOff val="120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7774E-3B31-459F-B29C-79B64C1F2B69}">
      <dsp:nvSpPr>
        <dsp:cNvPr id="0" name=""/>
        <dsp:cNvSpPr/>
      </dsp:nvSpPr>
      <dsp:spPr>
        <a:xfrm>
          <a:off x="1193240" y="160610"/>
          <a:ext cx="3836416" cy="38364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shade val="90000"/>
            <a:hueOff val="297403"/>
            <a:satOff val="-22123"/>
            <a:lumOff val="241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273FD-4B18-4FF2-9B78-520AF2CF5B0E}">
      <dsp:nvSpPr>
        <dsp:cNvPr id="0" name=""/>
        <dsp:cNvSpPr/>
      </dsp:nvSpPr>
      <dsp:spPr>
        <a:xfrm>
          <a:off x="1129792" y="190918"/>
          <a:ext cx="3836416" cy="38364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shade val="90000"/>
            <a:hueOff val="446104"/>
            <a:satOff val="-33184"/>
            <a:lumOff val="362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7FDA8-1387-4B7C-B62D-B07E9A2FE7D9}">
      <dsp:nvSpPr>
        <dsp:cNvPr id="0" name=""/>
        <dsp:cNvSpPr/>
      </dsp:nvSpPr>
      <dsp:spPr>
        <a:xfrm>
          <a:off x="1066343" y="160610"/>
          <a:ext cx="3836416" cy="38364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shade val="90000"/>
            <a:hueOff val="446104"/>
            <a:satOff val="-33184"/>
            <a:lumOff val="362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8B958-406B-4040-9856-41F5672BB6FE}">
      <dsp:nvSpPr>
        <dsp:cNvPr id="0" name=""/>
        <dsp:cNvSpPr/>
      </dsp:nvSpPr>
      <dsp:spPr>
        <a:xfrm>
          <a:off x="1050438" y="91682"/>
          <a:ext cx="3836416" cy="38364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shade val="90000"/>
            <a:hueOff val="297403"/>
            <a:satOff val="-22123"/>
            <a:lumOff val="241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46DF9-BD47-41FE-9B72-9D2311B9CE68}">
      <dsp:nvSpPr>
        <dsp:cNvPr id="0" name=""/>
        <dsp:cNvSpPr/>
      </dsp:nvSpPr>
      <dsp:spPr>
        <a:xfrm>
          <a:off x="1094605" y="36575"/>
          <a:ext cx="3836416" cy="38364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shade val="90000"/>
            <a:hueOff val="148701"/>
            <a:satOff val="-11061"/>
            <a:lumOff val="120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FF61F-63BB-4052-A6FF-487FD29AA84B}">
      <dsp:nvSpPr>
        <dsp:cNvPr id="0" name=""/>
        <dsp:cNvSpPr/>
      </dsp:nvSpPr>
      <dsp:spPr>
        <a:xfrm>
          <a:off x="1129844" y="-61457"/>
          <a:ext cx="4507383" cy="4507383"/>
        </a:xfrm>
        <a:prstGeom prst="circularArrow">
          <a:avLst>
            <a:gd name="adj1" fmla="val 5544"/>
            <a:gd name="adj2" fmla="val 330680"/>
            <a:gd name="adj3" fmla="val 14867963"/>
            <a:gd name="adj4" fmla="val 1675102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39551-D15A-4EDF-ADEE-2582006E4C77}">
      <dsp:nvSpPr>
        <dsp:cNvPr id="0" name=""/>
        <dsp:cNvSpPr/>
      </dsp:nvSpPr>
      <dsp:spPr>
        <a:xfrm>
          <a:off x="2859814" y="1187"/>
          <a:ext cx="1047442" cy="523721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Account</a:t>
          </a:r>
        </a:p>
      </dsp:txBody>
      <dsp:txXfrm>
        <a:off x="2885380" y="26753"/>
        <a:ext cx="996310" cy="472589"/>
      </dsp:txXfrm>
    </dsp:sp>
    <dsp:sp modelId="{0A3000F3-2F86-41D4-8104-8BAF6017DCAB}">
      <dsp:nvSpPr>
        <dsp:cNvPr id="0" name=""/>
        <dsp:cNvSpPr/>
      </dsp:nvSpPr>
      <dsp:spPr>
        <a:xfrm>
          <a:off x="3989611" y="368280"/>
          <a:ext cx="1047442" cy="523721"/>
        </a:xfrm>
        <a:prstGeom prst="roundRect">
          <a:avLst/>
        </a:prstGeom>
        <a:solidFill>
          <a:schemeClr val="accent1">
            <a:shade val="80000"/>
            <a:hueOff val="47461"/>
            <a:satOff val="-3973"/>
            <a:lumOff val="39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Project</a:t>
          </a:r>
        </a:p>
      </dsp:txBody>
      <dsp:txXfrm>
        <a:off x="4015177" y="393846"/>
        <a:ext cx="996310" cy="472589"/>
      </dsp:txXfrm>
    </dsp:sp>
    <dsp:sp modelId="{B066F340-1C6B-450B-B83B-72DD920D30B0}">
      <dsp:nvSpPr>
        <dsp:cNvPr id="0" name=""/>
        <dsp:cNvSpPr/>
      </dsp:nvSpPr>
      <dsp:spPr>
        <a:xfrm>
          <a:off x="4687864" y="1329343"/>
          <a:ext cx="1047442" cy="523721"/>
        </a:xfrm>
        <a:prstGeom prst="roundRect">
          <a:avLst/>
        </a:prstGeom>
        <a:solidFill>
          <a:schemeClr val="accent1">
            <a:shade val="80000"/>
            <a:hueOff val="94922"/>
            <a:satOff val="-7946"/>
            <a:lumOff val="78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Read</a:t>
          </a:r>
        </a:p>
      </dsp:txBody>
      <dsp:txXfrm>
        <a:off x="4713430" y="1354909"/>
        <a:ext cx="996310" cy="472589"/>
      </dsp:txXfrm>
    </dsp:sp>
    <dsp:sp modelId="{5597270C-0071-4125-AF1E-5005A78D7827}">
      <dsp:nvSpPr>
        <dsp:cNvPr id="0" name=""/>
        <dsp:cNvSpPr/>
      </dsp:nvSpPr>
      <dsp:spPr>
        <a:xfrm>
          <a:off x="4687864" y="2517282"/>
          <a:ext cx="1047442" cy="523721"/>
        </a:xfrm>
        <a:prstGeom prst="roundRect">
          <a:avLst/>
        </a:prstGeom>
        <a:solidFill>
          <a:schemeClr val="accent1">
            <a:shade val="80000"/>
            <a:hueOff val="142383"/>
            <a:satOff val="-11919"/>
            <a:lumOff val="11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Set</a:t>
          </a:r>
          <a:r>
            <a:rPr lang="en-US" sz="700" kern="1200" dirty="0"/>
            <a:t> </a:t>
          </a: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Environment</a:t>
          </a:r>
        </a:p>
      </dsp:txBody>
      <dsp:txXfrm>
        <a:off x="4713430" y="2542848"/>
        <a:ext cx="996310" cy="472589"/>
      </dsp:txXfrm>
    </dsp:sp>
    <dsp:sp modelId="{0A968BF2-7CBF-42B1-9B44-7F49923F6895}">
      <dsp:nvSpPr>
        <dsp:cNvPr id="0" name=""/>
        <dsp:cNvSpPr/>
      </dsp:nvSpPr>
      <dsp:spPr>
        <a:xfrm>
          <a:off x="3989611" y="3478344"/>
          <a:ext cx="1047442" cy="523721"/>
        </a:xfrm>
        <a:prstGeom prst="roundRect">
          <a:avLst/>
        </a:prstGeom>
        <a:solidFill>
          <a:schemeClr val="accent1">
            <a:shade val="80000"/>
            <a:hueOff val="189845"/>
            <a:satOff val="-15892"/>
            <a:lumOff val="157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Fork</a:t>
          </a:r>
        </a:p>
      </dsp:txBody>
      <dsp:txXfrm>
        <a:off x="4015177" y="3503910"/>
        <a:ext cx="996310" cy="472589"/>
      </dsp:txXfrm>
    </dsp:sp>
    <dsp:sp modelId="{7525A84B-29BE-40C7-BB4C-942F67F29F11}">
      <dsp:nvSpPr>
        <dsp:cNvPr id="0" name=""/>
        <dsp:cNvSpPr/>
      </dsp:nvSpPr>
      <dsp:spPr>
        <a:xfrm>
          <a:off x="2859814" y="3845438"/>
          <a:ext cx="1047442" cy="523721"/>
        </a:xfrm>
        <a:prstGeom prst="roundRect">
          <a:avLst/>
        </a:prstGeom>
        <a:solidFill>
          <a:schemeClr val="accent1">
            <a:shade val="80000"/>
            <a:hueOff val="237306"/>
            <a:satOff val="-19864"/>
            <a:lumOff val="196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Clone</a:t>
          </a:r>
        </a:p>
      </dsp:txBody>
      <dsp:txXfrm>
        <a:off x="2885380" y="3871004"/>
        <a:ext cx="996310" cy="472589"/>
      </dsp:txXfrm>
    </dsp:sp>
    <dsp:sp modelId="{DC001215-FAF8-428F-86A2-196578B81812}">
      <dsp:nvSpPr>
        <dsp:cNvPr id="0" name=""/>
        <dsp:cNvSpPr/>
      </dsp:nvSpPr>
      <dsp:spPr>
        <a:xfrm>
          <a:off x="1730017" y="3478344"/>
          <a:ext cx="1047442" cy="523721"/>
        </a:xfrm>
        <a:prstGeom prst="roundRect">
          <a:avLst/>
        </a:prstGeom>
        <a:solidFill>
          <a:schemeClr val="accent1">
            <a:shade val="80000"/>
            <a:hueOff val="284767"/>
            <a:satOff val="-23837"/>
            <a:lumOff val="236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Create</a:t>
          </a:r>
          <a:r>
            <a:rPr lang="en-US" sz="800" kern="1200" dirty="0"/>
            <a:t> </a:t>
          </a: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Branch</a:t>
          </a:r>
        </a:p>
      </dsp:txBody>
      <dsp:txXfrm>
        <a:off x="1755583" y="3503910"/>
        <a:ext cx="996310" cy="472589"/>
      </dsp:txXfrm>
    </dsp:sp>
    <dsp:sp modelId="{42727664-A58D-4FF2-9373-34F9CA8D4884}">
      <dsp:nvSpPr>
        <dsp:cNvPr id="0" name=""/>
        <dsp:cNvSpPr/>
      </dsp:nvSpPr>
      <dsp:spPr>
        <a:xfrm>
          <a:off x="1031765" y="2517282"/>
          <a:ext cx="1047442" cy="523721"/>
        </a:xfrm>
        <a:prstGeom prst="roundRect">
          <a:avLst/>
        </a:prstGeom>
        <a:solidFill>
          <a:schemeClr val="accent1">
            <a:shade val="80000"/>
            <a:hueOff val="332228"/>
            <a:satOff val="-27810"/>
            <a:lumOff val="27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Document</a:t>
          </a:r>
          <a:endParaRPr lang="en-US" sz="800" b="1" kern="1200" dirty="0">
            <a:solidFill>
              <a:srgbClr val="3A3F50">
                <a:lumMod val="50000"/>
              </a:srgbClr>
            </a:solidFill>
            <a:latin typeface="Raleway Thin" pitchFamily="2" charset="0"/>
            <a:ea typeface="+mn-ea"/>
            <a:cs typeface="Raavi" panose="020B0502040204020203" pitchFamily="34" charset="0"/>
          </a:endParaRPr>
        </a:p>
      </dsp:txBody>
      <dsp:txXfrm>
        <a:off x="1057331" y="2542848"/>
        <a:ext cx="996310" cy="472589"/>
      </dsp:txXfrm>
    </dsp:sp>
    <dsp:sp modelId="{2B3736A0-6D4E-4DD5-B97F-D43797427E33}">
      <dsp:nvSpPr>
        <dsp:cNvPr id="0" name=""/>
        <dsp:cNvSpPr/>
      </dsp:nvSpPr>
      <dsp:spPr>
        <a:xfrm>
          <a:off x="1031765" y="1329343"/>
          <a:ext cx="1047442" cy="523721"/>
        </a:xfrm>
        <a:prstGeom prst="roundRect">
          <a:avLst/>
        </a:prstGeom>
        <a:solidFill>
          <a:schemeClr val="accent1">
            <a:shade val="80000"/>
            <a:hueOff val="379689"/>
            <a:satOff val="-31783"/>
            <a:lumOff val="314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Test</a:t>
          </a:r>
        </a:p>
      </dsp:txBody>
      <dsp:txXfrm>
        <a:off x="1057331" y="1354909"/>
        <a:ext cx="996310" cy="472589"/>
      </dsp:txXfrm>
    </dsp:sp>
    <dsp:sp modelId="{5FB1B6E0-A455-4ED4-8045-0E21B0983796}">
      <dsp:nvSpPr>
        <dsp:cNvPr id="0" name=""/>
        <dsp:cNvSpPr/>
      </dsp:nvSpPr>
      <dsp:spPr>
        <a:xfrm>
          <a:off x="1730017" y="368280"/>
          <a:ext cx="1047442" cy="523721"/>
        </a:xfrm>
        <a:prstGeom prst="roundRect">
          <a:avLst/>
        </a:prstGeom>
        <a:solidFill>
          <a:schemeClr val="accent1">
            <a:shade val="80000"/>
            <a:hueOff val="427150"/>
            <a:satOff val="-35756"/>
            <a:lumOff val="354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3A3F50">
                  <a:lumMod val="50000"/>
                </a:srgbClr>
              </a:solidFill>
              <a:latin typeface="Raleway Thin" pitchFamily="2" charset="0"/>
              <a:ea typeface="+mn-ea"/>
              <a:cs typeface="Raavi" panose="020B0502040204020203" pitchFamily="34" charset="0"/>
            </a:rPr>
            <a:t>Submit</a:t>
          </a:r>
        </a:p>
      </dsp:txBody>
      <dsp:txXfrm>
        <a:off x="1755583" y="393846"/>
        <a:ext cx="996310" cy="472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96F-CB5C-4D1D-86DE-91C2ED6B3124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Community</a:t>
          </a:r>
        </a:p>
      </dsp:txBody>
      <dsp:txXfrm>
        <a:off x="2490752" y="1549923"/>
        <a:ext cx="1114106" cy="963746"/>
      </dsp:txXfrm>
    </dsp:sp>
    <dsp:sp modelId="{3BF8C798-F2D3-48D8-8C4D-30AE3F9606B5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9D57D-4EDD-4928-AC75-7D1E4E287ADF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b="1" kern="1200" dirty="0">
              <a:latin typeface="Raleway Thin" pitchFamily="2" charset="0"/>
            </a:rPr>
            <a:t>Guidelines</a:t>
          </a:r>
          <a:endParaRPr lang="en-US" sz="1400" kern="1200" dirty="0">
            <a:latin typeface="Raleway Thin" pitchFamily="2" charset="0"/>
          </a:endParaRPr>
        </a:p>
      </dsp:txBody>
      <dsp:txXfrm>
        <a:off x="2594415" y="195784"/>
        <a:ext cx="912982" cy="789836"/>
      </dsp:txXfrm>
    </dsp:sp>
    <dsp:sp modelId="{CF14B908-5302-4A4F-9683-84495AB8F9B8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872FD-22C0-4408-818E-9C10BB73E4E0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85430"/>
            <a:satOff val="-7151"/>
            <a:lumOff val="70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Resources</a:t>
          </a:r>
        </a:p>
      </dsp:txBody>
      <dsp:txXfrm>
        <a:off x="3846830" y="922427"/>
        <a:ext cx="912982" cy="789836"/>
      </dsp:txXfrm>
    </dsp:sp>
    <dsp:sp modelId="{14C683A7-2202-4EA1-A2F1-D1CB77CFABAA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434C7-09E3-4874-9135-440A08B0B6F1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170860"/>
            <a:satOff val="-14302"/>
            <a:lumOff val="141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Community</a:t>
          </a:r>
          <a:r>
            <a:rPr lang="en-US" sz="1200" b="1" kern="1200" dirty="0"/>
            <a:t> </a:t>
          </a: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profile</a:t>
          </a:r>
        </a:p>
      </dsp:txBody>
      <dsp:txXfrm>
        <a:off x="3846830" y="2350923"/>
        <a:ext cx="912982" cy="789836"/>
      </dsp:txXfrm>
    </dsp:sp>
    <dsp:sp modelId="{9B4564CF-DF29-4C91-9D17-FC707A4D4DA6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EE6A8-5458-41BD-A7B9-9DB8EF0613F0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256290"/>
            <a:satOff val="-21454"/>
            <a:lumOff val="212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License</a:t>
          </a:r>
          <a:endParaRPr lang="en-US" sz="1200" b="1" kern="1200" dirty="0">
            <a:solidFill>
              <a:srgbClr val="FFFFFF"/>
            </a:solidFill>
            <a:latin typeface="Raleway Thin" pitchFamily="2" charset="0"/>
            <a:ea typeface="+mn-ea"/>
            <a:cs typeface="+mn-cs"/>
          </a:endParaRPr>
        </a:p>
      </dsp:txBody>
      <dsp:txXfrm>
        <a:off x="2594415" y="3078379"/>
        <a:ext cx="912982" cy="789836"/>
      </dsp:txXfrm>
    </dsp:sp>
    <dsp:sp modelId="{16E06F09-4862-4BBC-BBA5-C62B5BA5275B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4CE40-FB41-401A-9979-1D7BB34BD3A0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341720"/>
            <a:satOff val="-28605"/>
            <a:lumOff val="283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Labels</a:t>
          </a:r>
          <a:endParaRPr lang="en-US" sz="1200" b="1" kern="1200" dirty="0">
            <a:solidFill>
              <a:srgbClr val="FFFFFF"/>
            </a:solidFill>
            <a:latin typeface="Raleway Thin" pitchFamily="2" charset="0"/>
            <a:ea typeface="+mn-ea"/>
            <a:cs typeface="+mn-cs"/>
          </a:endParaRPr>
        </a:p>
      </dsp:txBody>
      <dsp:txXfrm>
        <a:off x="1336187" y="2351736"/>
        <a:ext cx="912982" cy="789836"/>
      </dsp:txXfrm>
    </dsp:sp>
    <dsp:sp modelId="{490C297A-85DC-4444-8CA8-A46EDC34F879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80000"/>
            <a:hueOff val="427150"/>
            <a:satOff val="-35756"/>
            <a:lumOff val="354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Code</a:t>
          </a:r>
          <a:r>
            <a:rPr lang="en-US" sz="1200" b="1" kern="1200" dirty="0"/>
            <a:t> </a:t>
          </a:r>
          <a:r>
            <a:rPr lang="en-US" sz="1200" b="1" kern="1200" dirty="0">
              <a:solidFill>
                <a:srgbClr val="FFFFFF"/>
              </a:solidFill>
              <a:latin typeface="Raleway Thin" pitchFamily="2" charset="0"/>
              <a:ea typeface="+mn-ea"/>
              <a:cs typeface="+mn-cs"/>
            </a:rPr>
            <a:t>Conduct</a:t>
          </a:r>
        </a:p>
      </dsp:txBody>
      <dsp:txXfrm>
        <a:off x="1336187" y="920801"/>
        <a:ext cx="912982" cy="78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592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48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8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35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80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00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2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66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531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44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29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2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286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8245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3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97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72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6E707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4598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51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59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16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86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85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28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30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50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45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18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b="0" i="0" dirty="0">
                <a:solidFill>
                  <a:srgbClr val="171F2C"/>
                </a:solidFill>
                <a:effectLst/>
                <a:latin typeface="Alliance No.2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359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9657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b="1" i="0" dirty="0">
              <a:solidFill>
                <a:srgbClr val="171F2C"/>
              </a:solidFill>
              <a:effectLst/>
              <a:latin typeface="+mn-l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b="1" i="0" dirty="0">
              <a:solidFill>
                <a:srgbClr val="171F2C"/>
              </a:solidFill>
              <a:effectLst/>
              <a:latin typeface="+mn-l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b="1" i="0" dirty="0">
              <a:solidFill>
                <a:srgbClr val="171F2C"/>
              </a:solidFill>
              <a:effectLst/>
              <a:latin typeface="Alliance No.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92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06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4292E"/>
              </a:solidFill>
              <a:effectLst/>
              <a:latin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4292E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63402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6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31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0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0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7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0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9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6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190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95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59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0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applicationlibrary.engineeringgroup" TargetMode="External"/><Relationship Id="rId3" Type="http://schemas.openxmlformats.org/officeDocument/2006/relationships/hyperlink" Target="https://github.com/applibgroup" TargetMode="External"/><Relationship Id="rId7" Type="http://schemas.openxmlformats.org/officeDocument/2006/relationships/hyperlink" Target="https://www.linkedin.com/in/application-library-engineering-group-0115b7202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bHrg3UTvtODxF-mEQMpfFQ" TargetMode="External"/><Relationship Id="rId5" Type="http://schemas.openxmlformats.org/officeDocument/2006/relationships/hyperlink" Target="https://twitter.com/applibgroup" TargetMode="External"/><Relationship Id="rId4" Type="http://schemas.openxmlformats.org/officeDocument/2006/relationships/hyperlink" Target="https://applibgroup.slack.com/join/shared_invite/zt-n5yze4r7-xnwOeUv07Lw9rYMFHRSCjw" TargetMode="External"/><Relationship Id="rId9" Type="http://schemas.openxmlformats.org/officeDocument/2006/relationships/hyperlink" Target="https://www.meetup.com/application-library-engineering-grou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wilfy01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g"/><Relationship Id="rId7" Type="http://schemas.openxmlformats.org/officeDocument/2006/relationships/hyperlink" Target="mailto:samuelabhishekamm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Welcome!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A9ED-14C8-4A68-9805-96C2592D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02F5A-7E11-462D-AB37-02236CB1A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52" name="Google Shape;512;p43">
            <a:extLst>
              <a:ext uri="{FF2B5EF4-FFF2-40B4-BE49-F238E27FC236}">
                <a16:creationId xmlns:a16="http://schemas.microsoft.com/office/drawing/2014/main" id="{88714EF7-F4B1-48FD-96C4-904E49C6668C}"/>
              </a:ext>
            </a:extLst>
          </p:cNvPr>
          <p:cNvGrpSpPr/>
          <p:nvPr/>
        </p:nvGrpSpPr>
        <p:grpSpPr>
          <a:xfrm>
            <a:off x="7514075" y="3233920"/>
            <a:ext cx="916500" cy="1218980"/>
            <a:chOff x="7514075" y="3386320"/>
            <a:chExt cx="916500" cy="1218980"/>
          </a:xfrm>
        </p:grpSpPr>
        <p:sp>
          <p:nvSpPr>
            <p:cNvPr id="53" name="Google Shape;513;p43">
              <a:extLst>
                <a:ext uri="{FF2B5EF4-FFF2-40B4-BE49-F238E27FC236}">
                  <a16:creationId xmlns:a16="http://schemas.microsoft.com/office/drawing/2014/main" id="{83E204F9-AE59-4E94-9928-1D9EB686592B}"/>
                </a:ext>
              </a:extLst>
            </p:cNvPr>
            <p:cNvSpPr/>
            <p:nvPr/>
          </p:nvSpPr>
          <p:spPr>
            <a:xfrm>
              <a:off x="751407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GitHub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14;p43">
              <a:extLst>
                <a:ext uri="{FF2B5EF4-FFF2-40B4-BE49-F238E27FC236}">
                  <a16:creationId xmlns:a16="http://schemas.microsoft.com/office/drawing/2014/main" id="{FC8FCFF2-9B46-401D-B7E0-C0A6AF03FE75}"/>
                </a:ext>
              </a:extLst>
            </p:cNvPr>
            <p:cNvSpPr/>
            <p:nvPr/>
          </p:nvSpPr>
          <p:spPr>
            <a:xfrm rot="8100000">
              <a:off x="7857986" y="3433680"/>
              <a:ext cx="228678" cy="228678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15;p43">
            <a:extLst>
              <a:ext uri="{FF2B5EF4-FFF2-40B4-BE49-F238E27FC236}">
                <a16:creationId xmlns:a16="http://schemas.microsoft.com/office/drawing/2014/main" id="{1AA11D1F-17F6-4690-AD31-7FBDD24A0899}"/>
              </a:ext>
            </a:extLst>
          </p:cNvPr>
          <p:cNvGrpSpPr/>
          <p:nvPr/>
        </p:nvGrpSpPr>
        <p:grpSpPr>
          <a:xfrm>
            <a:off x="713225" y="3386100"/>
            <a:ext cx="1011839" cy="1066800"/>
            <a:chOff x="713225" y="3538500"/>
            <a:chExt cx="1011839" cy="1066800"/>
          </a:xfrm>
        </p:grpSpPr>
        <p:sp>
          <p:nvSpPr>
            <p:cNvPr id="56" name="Google Shape;516;p43">
              <a:extLst>
                <a:ext uri="{FF2B5EF4-FFF2-40B4-BE49-F238E27FC236}">
                  <a16:creationId xmlns:a16="http://schemas.microsoft.com/office/drawing/2014/main" id="{B1775AF5-54C9-4EE5-B45C-6B63D82FA5AC}"/>
                </a:ext>
              </a:extLst>
            </p:cNvPr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Slack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17;p43">
              <a:extLst>
                <a:ext uri="{FF2B5EF4-FFF2-40B4-BE49-F238E27FC236}">
                  <a16:creationId xmlns:a16="http://schemas.microsoft.com/office/drawing/2014/main" id="{24D845D2-5F01-484C-A709-78D59B2C8793}"/>
                </a:ext>
              </a:extLst>
            </p:cNvPr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" name="Google Shape;526;p43">
            <a:extLst>
              <a:ext uri="{FF2B5EF4-FFF2-40B4-BE49-F238E27FC236}">
                <a16:creationId xmlns:a16="http://schemas.microsoft.com/office/drawing/2014/main" id="{9BB71C74-B6A8-46C2-AC80-CC2CB0781CB3}"/>
              </a:ext>
            </a:extLst>
          </p:cNvPr>
          <p:cNvGrpSpPr/>
          <p:nvPr/>
        </p:nvGrpSpPr>
        <p:grpSpPr>
          <a:xfrm>
            <a:off x="1846700" y="3386100"/>
            <a:ext cx="1059200" cy="1066800"/>
            <a:chOff x="713225" y="3538500"/>
            <a:chExt cx="1059200" cy="1066800"/>
          </a:xfrm>
        </p:grpSpPr>
        <p:sp>
          <p:nvSpPr>
            <p:cNvPr id="59" name="Google Shape;527;p43">
              <a:extLst>
                <a:ext uri="{FF2B5EF4-FFF2-40B4-BE49-F238E27FC236}">
                  <a16:creationId xmlns:a16="http://schemas.microsoft.com/office/drawing/2014/main" id="{803B209F-0A36-4686-88FA-A5742E864DB1}"/>
                </a:ext>
              </a:extLst>
            </p:cNvPr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Twitter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528;p43">
              <a:extLst>
                <a:ext uri="{FF2B5EF4-FFF2-40B4-BE49-F238E27FC236}">
                  <a16:creationId xmlns:a16="http://schemas.microsoft.com/office/drawing/2014/main" id="{20B87E71-9D20-4711-AD89-053C902C33C3}"/>
                </a:ext>
              </a:extLst>
            </p:cNvPr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529;p43">
            <a:extLst>
              <a:ext uri="{FF2B5EF4-FFF2-40B4-BE49-F238E27FC236}">
                <a16:creationId xmlns:a16="http://schemas.microsoft.com/office/drawing/2014/main" id="{AEA0D672-80A5-4BC0-B95A-84BA8DFCF22A}"/>
              </a:ext>
            </a:extLst>
          </p:cNvPr>
          <p:cNvGrpSpPr/>
          <p:nvPr/>
        </p:nvGrpSpPr>
        <p:grpSpPr>
          <a:xfrm>
            <a:off x="2980175" y="3386100"/>
            <a:ext cx="1059200" cy="1066800"/>
            <a:chOff x="713225" y="3538500"/>
            <a:chExt cx="1059200" cy="1066800"/>
          </a:xfrm>
        </p:grpSpPr>
        <p:sp>
          <p:nvSpPr>
            <p:cNvPr id="62" name="Google Shape;530;p43">
              <a:extLst>
                <a:ext uri="{FF2B5EF4-FFF2-40B4-BE49-F238E27FC236}">
                  <a16:creationId xmlns:a16="http://schemas.microsoft.com/office/drawing/2014/main" id="{17388F9E-0957-4852-8933-F79793C221F7}"/>
                </a:ext>
              </a:extLst>
            </p:cNvPr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Facebook</a:t>
              </a:r>
              <a:endParaRPr sz="13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531;p43">
              <a:extLst>
                <a:ext uri="{FF2B5EF4-FFF2-40B4-BE49-F238E27FC236}">
                  <a16:creationId xmlns:a16="http://schemas.microsoft.com/office/drawing/2014/main" id="{0C072693-78EC-4109-87E8-D6A827ABD6BC}"/>
                </a:ext>
              </a:extLst>
            </p:cNvPr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" name="Google Shape;532;p43">
            <a:extLst>
              <a:ext uri="{FF2B5EF4-FFF2-40B4-BE49-F238E27FC236}">
                <a16:creationId xmlns:a16="http://schemas.microsoft.com/office/drawing/2014/main" id="{2AB2598B-D123-4BEB-8118-063BBDB701AC}"/>
              </a:ext>
            </a:extLst>
          </p:cNvPr>
          <p:cNvGrpSpPr/>
          <p:nvPr/>
        </p:nvGrpSpPr>
        <p:grpSpPr>
          <a:xfrm>
            <a:off x="4113650" y="3386100"/>
            <a:ext cx="1059200" cy="1066800"/>
            <a:chOff x="4113650" y="3538500"/>
            <a:chExt cx="1059200" cy="1066800"/>
          </a:xfrm>
        </p:grpSpPr>
        <p:sp>
          <p:nvSpPr>
            <p:cNvPr id="65" name="Google Shape;533;p43">
              <a:extLst>
                <a:ext uri="{FF2B5EF4-FFF2-40B4-BE49-F238E27FC236}">
                  <a16:creationId xmlns:a16="http://schemas.microsoft.com/office/drawing/2014/main" id="{F90E6D42-77BA-407D-AC9A-8770916BC8B1}"/>
                </a:ext>
              </a:extLst>
            </p:cNvPr>
            <p:cNvSpPr/>
            <p:nvPr/>
          </p:nvSpPr>
          <p:spPr>
            <a:xfrm>
              <a:off x="4113650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Medium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534;p43">
              <a:extLst>
                <a:ext uri="{FF2B5EF4-FFF2-40B4-BE49-F238E27FC236}">
                  <a16:creationId xmlns:a16="http://schemas.microsoft.com/office/drawing/2014/main" id="{47AF1BD8-42E1-48EB-A1B1-82B6FC8FE74A}"/>
                </a:ext>
              </a:extLst>
            </p:cNvPr>
            <p:cNvSpPr/>
            <p:nvPr/>
          </p:nvSpPr>
          <p:spPr>
            <a:xfrm rot="-8100000">
              <a:off x="4896811" y="3957555"/>
              <a:ext cx="228678" cy="22867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" name="Google Shape;535;p43">
            <a:extLst>
              <a:ext uri="{FF2B5EF4-FFF2-40B4-BE49-F238E27FC236}">
                <a16:creationId xmlns:a16="http://schemas.microsoft.com/office/drawing/2014/main" id="{F96FA434-8AFA-419E-B6C3-D36A696D7D90}"/>
              </a:ext>
            </a:extLst>
          </p:cNvPr>
          <p:cNvGrpSpPr/>
          <p:nvPr/>
        </p:nvGrpSpPr>
        <p:grpSpPr>
          <a:xfrm>
            <a:off x="5247125" y="3386100"/>
            <a:ext cx="1059200" cy="1066800"/>
            <a:chOff x="5247125" y="3538500"/>
            <a:chExt cx="1059200" cy="1066800"/>
          </a:xfrm>
        </p:grpSpPr>
        <p:sp>
          <p:nvSpPr>
            <p:cNvPr id="68" name="Google Shape;536;p43">
              <a:extLst>
                <a:ext uri="{FF2B5EF4-FFF2-40B4-BE49-F238E27FC236}">
                  <a16:creationId xmlns:a16="http://schemas.microsoft.com/office/drawing/2014/main" id="{5502E567-8AA3-4E6D-858C-C22AE79D65F1}"/>
                </a:ext>
              </a:extLst>
            </p:cNvPr>
            <p:cNvSpPr/>
            <p:nvPr/>
          </p:nvSpPr>
          <p:spPr>
            <a:xfrm>
              <a:off x="52471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Youtube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537;p43">
              <a:extLst>
                <a:ext uri="{FF2B5EF4-FFF2-40B4-BE49-F238E27FC236}">
                  <a16:creationId xmlns:a16="http://schemas.microsoft.com/office/drawing/2014/main" id="{290625A5-0CE1-4281-979E-94CDF6C2985A}"/>
                </a:ext>
              </a:extLst>
            </p:cNvPr>
            <p:cNvSpPr/>
            <p:nvPr/>
          </p:nvSpPr>
          <p:spPr>
            <a:xfrm rot="-8100000">
              <a:off x="6030286" y="3957555"/>
              <a:ext cx="228678" cy="22867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" name="Google Shape;538;p43">
            <a:extLst>
              <a:ext uri="{FF2B5EF4-FFF2-40B4-BE49-F238E27FC236}">
                <a16:creationId xmlns:a16="http://schemas.microsoft.com/office/drawing/2014/main" id="{78A91AF5-5D2E-4300-8231-1DC2E8A4C521}"/>
              </a:ext>
            </a:extLst>
          </p:cNvPr>
          <p:cNvGrpSpPr/>
          <p:nvPr/>
        </p:nvGrpSpPr>
        <p:grpSpPr>
          <a:xfrm>
            <a:off x="6380600" y="3386100"/>
            <a:ext cx="1059200" cy="1066800"/>
            <a:chOff x="6380600" y="3538500"/>
            <a:chExt cx="1059200" cy="1066800"/>
          </a:xfrm>
        </p:grpSpPr>
        <p:sp>
          <p:nvSpPr>
            <p:cNvPr id="71" name="Google Shape;539;p43">
              <a:extLst>
                <a:ext uri="{FF2B5EF4-FFF2-40B4-BE49-F238E27FC236}">
                  <a16:creationId xmlns:a16="http://schemas.microsoft.com/office/drawing/2014/main" id="{A6F69B3D-E011-42D7-8003-808CDB8E958A}"/>
                </a:ext>
              </a:extLst>
            </p:cNvPr>
            <p:cNvSpPr/>
            <p:nvPr/>
          </p:nvSpPr>
          <p:spPr>
            <a:xfrm>
              <a:off x="6380600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Linkedin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540;p43">
              <a:extLst>
                <a:ext uri="{FF2B5EF4-FFF2-40B4-BE49-F238E27FC236}">
                  <a16:creationId xmlns:a16="http://schemas.microsoft.com/office/drawing/2014/main" id="{A00C48CD-861B-471C-9E58-AF958C72291C}"/>
                </a:ext>
              </a:extLst>
            </p:cNvPr>
            <p:cNvSpPr/>
            <p:nvPr/>
          </p:nvSpPr>
          <p:spPr>
            <a:xfrm rot="-8100000">
              <a:off x="7163761" y="3957555"/>
              <a:ext cx="228678" cy="2286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2326;p97">
            <a:extLst>
              <a:ext uri="{FF2B5EF4-FFF2-40B4-BE49-F238E27FC236}">
                <a16:creationId xmlns:a16="http://schemas.microsoft.com/office/drawing/2014/main" id="{5057EBA3-DE37-49D8-AC21-0EA16D351A32}"/>
              </a:ext>
            </a:extLst>
          </p:cNvPr>
          <p:cNvGrpSpPr/>
          <p:nvPr/>
        </p:nvGrpSpPr>
        <p:grpSpPr>
          <a:xfrm>
            <a:off x="4402968" y="3567189"/>
            <a:ext cx="426462" cy="420796"/>
            <a:chOff x="-6713450" y="2397900"/>
            <a:chExt cx="295375" cy="291450"/>
          </a:xfrm>
        </p:grpSpPr>
        <p:sp>
          <p:nvSpPr>
            <p:cNvPr id="74" name="Google Shape;12327;p97">
              <a:extLst>
                <a:ext uri="{FF2B5EF4-FFF2-40B4-BE49-F238E27FC236}">
                  <a16:creationId xmlns:a16="http://schemas.microsoft.com/office/drawing/2014/main" id="{CD4328D8-4C9A-426E-BDFF-96879AF223C3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2328;p97">
              <a:extLst>
                <a:ext uri="{FF2B5EF4-FFF2-40B4-BE49-F238E27FC236}">
                  <a16:creationId xmlns:a16="http://schemas.microsoft.com/office/drawing/2014/main" id="{41AC6230-8911-47C9-B325-BBD33C056073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" name="Google Shape;12536;p97">
            <a:extLst>
              <a:ext uri="{FF2B5EF4-FFF2-40B4-BE49-F238E27FC236}">
                <a16:creationId xmlns:a16="http://schemas.microsoft.com/office/drawing/2014/main" id="{9ED3AC3B-A499-4547-B53F-AF8EF18818FB}"/>
              </a:ext>
            </a:extLst>
          </p:cNvPr>
          <p:cNvGrpSpPr/>
          <p:nvPr/>
        </p:nvGrpSpPr>
        <p:grpSpPr>
          <a:xfrm>
            <a:off x="5497562" y="3659340"/>
            <a:ext cx="407391" cy="286470"/>
            <a:chOff x="3476576" y="2633631"/>
            <a:chExt cx="417024" cy="293244"/>
          </a:xfrm>
          <a:solidFill>
            <a:schemeClr val="bg1"/>
          </a:solidFill>
        </p:grpSpPr>
        <p:sp>
          <p:nvSpPr>
            <p:cNvPr id="77" name="Google Shape;12537;p97">
              <a:extLst>
                <a:ext uri="{FF2B5EF4-FFF2-40B4-BE49-F238E27FC236}">
                  <a16:creationId xmlns:a16="http://schemas.microsoft.com/office/drawing/2014/main" id="{2687701C-A9FC-43A1-9BF7-727F7212F39B}"/>
                </a:ext>
              </a:extLst>
            </p:cNvPr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2538;p97">
              <a:extLst>
                <a:ext uri="{FF2B5EF4-FFF2-40B4-BE49-F238E27FC236}">
                  <a16:creationId xmlns:a16="http://schemas.microsoft.com/office/drawing/2014/main" id="{97EBA3B3-7F52-441B-87E2-1FE9236432C9}"/>
                </a:ext>
              </a:extLst>
            </p:cNvPr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" name="Google Shape;12548;p97">
            <a:extLst>
              <a:ext uri="{FF2B5EF4-FFF2-40B4-BE49-F238E27FC236}">
                <a16:creationId xmlns:a16="http://schemas.microsoft.com/office/drawing/2014/main" id="{902BEE27-083B-4AC7-8C80-951FF64C529B}"/>
              </a:ext>
            </a:extLst>
          </p:cNvPr>
          <p:cNvSpPr/>
          <p:nvPr/>
        </p:nvSpPr>
        <p:spPr>
          <a:xfrm>
            <a:off x="3283964" y="3588526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12554;p97">
            <a:extLst>
              <a:ext uri="{FF2B5EF4-FFF2-40B4-BE49-F238E27FC236}">
                <a16:creationId xmlns:a16="http://schemas.microsoft.com/office/drawing/2014/main" id="{6BB7B908-BD7C-4DD1-9797-D690EB017196}"/>
              </a:ext>
            </a:extLst>
          </p:cNvPr>
          <p:cNvGrpSpPr/>
          <p:nvPr/>
        </p:nvGrpSpPr>
        <p:grpSpPr>
          <a:xfrm>
            <a:off x="6639405" y="3626126"/>
            <a:ext cx="407391" cy="407391"/>
            <a:chOff x="1323129" y="2571761"/>
            <a:chExt cx="417024" cy="417024"/>
          </a:xfrm>
        </p:grpSpPr>
        <p:sp>
          <p:nvSpPr>
            <p:cNvPr id="81" name="Google Shape;12555;p97">
              <a:extLst>
                <a:ext uri="{FF2B5EF4-FFF2-40B4-BE49-F238E27FC236}">
                  <a16:creationId xmlns:a16="http://schemas.microsoft.com/office/drawing/2014/main" id="{FB1B6661-B86F-49EA-9F12-09D5E6470D0E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2556;p97">
              <a:extLst>
                <a:ext uri="{FF2B5EF4-FFF2-40B4-BE49-F238E27FC236}">
                  <a16:creationId xmlns:a16="http://schemas.microsoft.com/office/drawing/2014/main" id="{48CA0186-FFD8-4BE9-9307-021E323AAD83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2557;p97">
              <a:extLst>
                <a:ext uri="{FF2B5EF4-FFF2-40B4-BE49-F238E27FC236}">
                  <a16:creationId xmlns:a16="http://schemas.microsoft.com/office/drawing/2014/main" id="{51DB7694-2781-48B7-8D1A-2FAE60BA5B5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558;p97">
              <a:extLst>
                <a:ext uri="{FF2B5EF4-FFF2-40B4-BE49-F238E27FC236}">
                  <a16:creationId xmlns:a16="http://schemas.microsoft.com/office/drawing/2014/main" id="{154473A4-A6C9-4E8B-A246-F729120A8C6B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" name="Google Shape;12559;p97">
            <a:extLst>
              <a:ext uri="{FF2B5EF4-FFF2-40B4-BE49-F238E27FC236}">
                <a16:creationId xmlns:a16="http://schemas.microsoft.com/office/drawing/2014/main" id="{618B5188-64E0-419B-9B68-4E24CE82583F}"/>
              </a:ext>
            </a:extLst>
          </p:cNvPr>
          <p:cNvSpPr/>
          <p:nvPr/>
        </p:nvSpPr>
        <p:spPr>
          <a:xfrm>
            <a:off x="2102436" y="3638671"/>
            <a:ext cx="409401" cy="333886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12325;p97">
            <a:extLst>
              <a:ext uri="{FF2B5EF4-FFF2-40B4-BE49-F238E27FC236}">
                <a16:creationId xmlns:a16="http://schemas.microsoft.com/office/drawing/2014/main" id="{E78E7B8D-647C-4652-BDBF-9B616F47CA54}"/>
              </a:ext>
            </a:extLst>
          </p:cNvPr>
          <p:cNvSpPr/>
          <p:nvPr/>
        </p:nvSpPr>
        <p:spPr>
          <a:xfrm>
            <a:off x="1003427" y="3573128"/>
            <a:ext cx="433284" cy="42278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12329;p97">
            <a:extLst>
              <a:ext uri="{FF2B5EF4-FFF2-40B4-BE49-F238E27FC236}">
                <a16:creationId xmlns:a16="http://schemas.microsoft.com/office/drawing/2014/main" id="{9CFA59C3-CDC6-4C6B-9B48-3E94A7994027}"/>
              </a:ext>
            </a:extLst>
          </p:cNvPr>
          <p:cNvSpPr/>
          <p:nvPr/>
        </p:nvSpPr>
        <p:spPr>
          <a:xfrm>
            <a:off x="7782596" y="3610684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64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656567" y="1527979"/>
            <a:ext cx="8449358" cy="30035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GitHub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https://github.com/applibgroup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Slack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https://applibgroup.slack.com/join/shared_invite/zt-n5yze4r7-xnwOeUv07Lw9rYMFHRSCjw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Medium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https://applibgroup.medium.com/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Twitter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https://twitter.com/applibgroup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YouTube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https://www.youtube.com/channel/UCbHrg3UTvtODxF-mEQMpfFQ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LinkedIn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https://www.linkedin.com/in/application-library-engineering-group-0115b7202/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Facebook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- </a:t>
            </a:r>
            <a:r>
              <a:rPr lang="en-IN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https://www.facebook.com/applicationlibrary.engineeringgroup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Meetup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-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https://www.meetup.com/application-library-engineering-group/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7769111" y="75264"/>
            <a:ext cx="1247425" cy="1687810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4786" y="33390"/>
            <a:ext cx="5936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aleway Thin" pitchFamily="2" charset="0"/>
                <a:ea typeface="Barlow Light"/>
                <a:cs typeface="Raavi" panose="020B0502040204020203" pitchFamily="34" charset="0"/>
                <a:sym typeface="Barlow Light"/>
              </a:rPr>
              <a:t>Connect</a:t>
            </a:r>
            <a:endParaRPr lang="en-IN" sz="3600" b="1" dirty="0">
              <a:solidFill>
                <a:schemeClr val="lt1"/>
              </a:solidFill>
              <a:latin typeface="Raleway Thin" pitchFamily="2" charset="0"/>
              <a:ea typeface="Barlow Light"/>
              <a:cs typeface="Raavi" panose="020B0502040204020203" pitchFamily="34" charset="0"/>
              <a:sym typeface="Barlow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Support</a:t>
            </a:r>
            <a:endParaRPr b="1"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3086144" y="1929650"/>
            <a:ext cx="4359685" cy="1956452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29480" y="2301202"/>
              <a:ext cx="1589715" cy="994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600" b="1" u="sng" dirty="0">
                  <a:solidFill>
                    <a:schemeClr val="bg1"/>
                  </a:solidFill>
                  <a:latin typeface="Raleway Thin" pitchFamily="2" charset="0"/>
                  <a:sym typeface="Barlow"/>
                </a:rPr>
                <a:t>info@applibgroup.dev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600" b="1" i="0" u="sng" strike="noStrike" dirty="0">
                  <a:solidFill>
                    <a:schemeClr val="bg1"/>
                  </a:solidFill>
                  <a:effectLst/>
                  <a:latin typeface="Raleway Thin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wilfy01@gmail.com</a:t>
              </a:r>
              <a:endParaRPr lang="en-US" sz="1200" b="1" u="sng" dirty="0">
                <a:solidFill>
                  <a:schemeClr val="bg1"/>
                </a:solidFill>
                <a:latin typeface="Raleway Thin" pitchFamily="2" charset="0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49" y="1528175"/>
            <a:ext cx="686072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  <a:latin typeface="Raleway Thin"/>
                <a:ea typeface="Raleway Thin"/>
                <a:cs typeface="Raleway Thin"/>
                <a:sym typeface="Raleway Thin"/>
              </a:rPr>
              <a:t>        Open Source</a:t>
            </a:r>
            <a:endParaRPr sz="4800" b="1" dirty="0">
              <a:solidFill>
                <a:schemeClr val="bg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8" y="4265860"/>
            <a:ext cx="2176079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81007" y="1234733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chemeClr val="accent2"/>
                </a:solidFill>
                <a:latin typeface="Raleway Thin" pitchFamily="2" charset="0"/>
                <a:ea typeface="Roboto" panose="02000000000000000000" pitchFamily="2" charset="0"/>
                <a:cs typeface="Aldhabi" panose="020B0604020202020204" pitchFamily="2" charset="-78"/>
              </a:rPr>
              <a:t>“Managing an Open-Source project requires different demands on management and leadership.”</a:t>
            </a:r>
            <a:endParaRPr sz="2800" b="1" dirty="0">
              <a:solidFill>
                <a:schemeClr val="accent2"/>
              </a:solidFill>
              <a:latin typeface="Raleway Thin" pitchFamily="2" charset="0"/>
              <a:ea typeface="Roboto" panose="02000000000000000000" pitchFamily="2" charset="0"/>
              <a:cs typeface="Aldhabi" panose="020B0604020202020204" pitchFamily="2" charset="-78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History</a:t>
            </a:r>
            <a:endParaRPr b="1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1950</a:t>
            </a:r>
            <a:endParaRPr sz="12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4755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1970</a:t>
            </a:r>
            <a:endParaRPr sz="1200" b="1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1990</a:t>
            </a:r>
            <a:endParaRPr sz="1200" b="1" dirty="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1960</a:t>
            </a:r>
            <a:endParaRPr sz="900" b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1980</a:t>
            </a:r>
            <a:endParaRPr sz="1200" b="1" dirty="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200" b="1" dirty="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F7842-814C-425B-BA60-830F412DF738}"/>
              </a:ext>
            </a:extLst>
          </p:cNvPr>
          <p:cNvSpPr txBox="1"/>
          <p:nvPr/>
        </p:nvSpPr>
        <p:spPr>
          <a:xfrm>
            <a:off x="7760735" y="1866499"/>
            <a:ext cx="112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Current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47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Everything is organized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No Risk, Secured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Support Ecosystem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Improved Functionality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User Friendliness</a:t>
            </a:r>
            <a:endParaRPr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53460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Enterprise/Closed Projects</a:t>
            </a:r>
            <a:endParaRPr b="1"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grpSp>
        <p:nvGrpSpPr>
          <p:cNvPr id="139" name="Google Shape;4349;p48">
            <a:extLst>
              <a:ext uri="{FF2B5EF4-FFF2-40B4-BE49-F238E27FC236}">
                <a16:creationId xmlns:a16="http://schemas.microsoft.com/office/drawing/2014/main" id="{6E440851-F316-4EB4-8883-01201D4618AC}"/>
              </a:ext>
            </a:extLst>
          </p:cNvPr>
          <p:cNvGrpSpPr/>
          <p:nvPr/>
        </p:nvGrpSpPr>
        <p:grpSpPr>
          <a:xfrm>
            <a:off x="6930998" y="1180879"/>
            <a:ext cx="2036269" cy="2299987"/>
            <a:chOff x="2181300" y="231400"/>
            <a:chExt cx="4262637" cy="4762499"/>
          </a:xfrm>
        </p:grpSpPr>
        <p:sp>
          <p:nvSpPr>
            <p:cNvPr id="140" name="Google Shape;4350;p48">
              <a:extLst>
                <a:ext uri="{FF2B5EF4-FFF2-40B4-BE49-F238E27FC236}">
                  <a16:creationId xmlns:a16="http://schemas.microsoft.com/office/drawing/2014/main" id="{45A2C0AA-C564-4052-9B04-ED3E2EB3F7CA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51;p48">
              <a:extLst>
                <a:ext uri="{FF2B5EF4-FFF2-40B4-BE49-F238E27FC236}">
                  <a16:creationId xmlns:a16="http://schemas.microsoft.com/office/drawing/2014/main" id="{086AB535-5298-4785-B170-8058D6EF7978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52;p48">
              <a:extLst>
                <a:ext uri="{FF2B5EF4-FFF2-40B4-BE49-F238E27FC236}">
                  <a16:creationId xmlns:a16="http://schemas.microsoft.com/office/drawing/2014/main" id="{D5D56BC9-9D59-443D-8AAE-7F696D1728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53;p48">
              <a:extLst>
                <a:ext uri="{FF2B5EF4-FFF2-40B4-BE49-F238E27FC236}">
                  <a16:creationId xmlns:a16="http://schemas.microsoft.com/office/drawing/2014/main" id="{14B660FB-892C-452E-A1D3-C87CF553B559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54;p48">
              <a:extLst>
                <a:ext uri="{FF2B5EF4-FFF2-40B4-BE49-F238E27FC236}">
                  <a16:creationId xmlns:a16="http://schemas.microsoft.com/office/drawing/2014/main" id="{0AE15A00-2539-43C1-916A-C636611F696A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55;p48">
              <a:extLst>
                <a:ext uri="{FF2B5EF4-FFF2-40B4-BE49-F238E27FC236}">
                  <a16:creationId xmlns:a16="http://schemas.microsoft.com/office/drawing/2014/main" id="{83EDFE71-8203-49A9-A00E-65653E865F5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56;p48">
              <a:extLst>
                <a:ext uri="{FF2B5EF4-FFF2-40B4-BE49-F238E27FC236}">
                  <a16:creationId xmlns:a16="http://schemas.microsoft.com/office/drawing/2014/main" id="{D1530E25-6DBA-4C3B-AA79-B4C4D63DDD24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57;p48">
              <a:extLst>
                <a:ext uri="{FF2B5EF4-FFF2-40B4-BE49-F238E27FC236}">
                  <a16:creationId xmlns:a16="http://schemas.microsoft.com/office/drawing/2014/main" id="{0FB1FB57-3EC8-46F5-A82D-7C561710E5BD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58;p48">
              <a:extLst>
                <a:ext uri="{FF2B5EF4-FFF2-40B4-BE49-F238E27FC236}">
                  <a16:creationId xmlns:a16="http://schemas.microsoft.com/office/drawing/2014/main" id="{9E135824-4800-465E-9E92-F0E707470BEC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59;p48">
              <a:extLst>
                <a:ext uri="{FF2B5EF4-FFF2-40B4-BE49-F238E27FC236}">
                  <a16:creationId xmlns:a16="http://schemas.microsoft.com/office/drawing/2014/main" id="{F0632CAA-A0FA-4013-897A-1BA71B4E66DA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60;p48">
              <a:extLst>
                <a:ext uri="{FF2B5EF4-FFF2-40B4-BE49-F238E27FC236}">
                  <a16:creationId xmlns:a16="http://schemas.microsoft.com/office/drawing/2014/main" id="{12C9A960-E010-4E11-87CB-34B91AA6DAAE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61;p48">
              <a:extLst>
                <a:ext uri="{FF2B5EF4-FFF2-40B4-BE49-F238E27FC236}">
                  <a16:creationId xmlns:a16="http://schemas.microsoft.com/office/drawing/2014/main" id="{6349D0A5-147B-4DE9-A302-183D21F2DA98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62;p48">
              <a:extLst>
                <a:ext uri="{FF2B5EF4-FFF2-40B4-BE49-F238E27FC236}">
                  <a16:creationId xmlns:a16="http://schemas.microsoft.com/office/drawing/2014/main" id="{EA3485FA-DB4D-4F61-BBCC-F82776AE10FC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63;p48">
              <a:extLst>
                <a:ext uri="{FF2B5EF4-FFF2-40B4-BE49-F238E27FC236}">
                  <a16:creationId xmlns:a16="http://schemas.microsoft.com/office/drawing/2014/main" id="{902BB300-D584-4E59-991A-C1FBB8A5FF32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64;p48">
              <a:extLst>
                <a:ext uri="{FF2B5EF4-FFF2-40B4-BE49-F238E27FC236}">
                  <a16:creationId xmlns:a16="http://schemas.microsoft.com/office/drawing/2014/main" id="{7B9BF461-221A-4E85-A34C-BCB749ACA320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65;p48">
              <a:extLst>
                <a:ext uri="{FF2B5EF4-FFF2-40B4-BE49-F238E27FC236}">
                  <a16:creationId xmlns:a16="http://schemas.microsoft.com/office/drawing/2014/main" id="{7FE8CF33-B07E-48EF-B54F-43D37769E85E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66;p48">
              <a:extLst>
                <a:ext uri="{FF2B5EF4-FFF2-40B4-BE49-F238E27FC236}">
                  <a16:creationId xmlns:a16="http://schemas.microsoft.com/office/drawing/2014/main" id="{A2D11306-91E1-463D-A2C4-45C090AF71C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67;p48">
              <a:extLst>
                <a:ext uri="{FF2B5EF4-FFF2-40B4-BE49-F238E27FC236}">
                  <a16:creationId xmlns:a16="http://schemas.microsoft.com/office/drawing/2014/main" id="{134FAA35-54D8-47F5-B6FB-EEF711A5C603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68;p48">
              <a:extLst>
                <a:ext uri="{FF2B5EF4-FFF2-40B4-BE49-F238E27FC236}">
                  <a16:creationId xmlns:a16="http://schemas.microsoft.com/office/drawing/2014/main" id="{A598C1EA-4456-40C3-AC57-CE50C372EEB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69;p48">
              <a:extLst>
                <a:ext uri="{FF2B5EF4-FFF2-40B4-BE49-F238E27FC236}">
                  <a16:creationId xmlns:a16="http://schemas.microsoft.com/office/drawing/2014/main" id="{81FE61BE-9CB5-4EF6-9476-5A0C4A94364A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70;p48">
              <a:extLst>
                <a:ext uri="{FF2B5EF4-FFF2-40B4-BE49-F238E27FC236}">
                  <a16:creationId xmlns:a16="http://schemas.microsoft.com/office/drawing/2014/main" id="{B566A5F9-1078-4EF1-BCBA-28C059AE1B41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71;p48">
              <a:extLst>
                <a:ext uri="{FF2B5EF4-FFF2-40B4-BE49-F238E27FC236}">
                  <a16:creationId xmlns:a16="http://schemas.microsoft.com/office/drawing/2014/main" id="{893CCE06-792F-4E1A-B710-5F850C20C7CD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72;p48">
              <a:extLst>
                <a:ext uri="{FF2B5EF4-FFF2-40B4-BE49-F238E27FC236}">
                  <a16:creationId xmlns:a16="http://schemas.microsoft.com/office/drawing/2014/main" id="{8D938652-8E99-459A-889C-F0225F114EB6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73;p48">
              <a:extLst>
                <a:ext uri="{FF2B5EF4-FFF2-40B4-BE49-F238E27FC236}">
                  <a16:creationId xmlns:a16="http://schemas.microsoft.com/office/drawing/2014/main" id="{C0A9A315-B45B-4B67-97F5-39CF4DFBBE0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74;p48">
              <a:extLst>
                <a:ext uri="{FF2B5EF4-FFF2-40B4-BE49-F238E27FC236}">
                  <a16:creationId xmlns:a16="http://schemas.microsoft.com/office/drawing/2014/main" id="{73EE365A-F9C4-45AB-A3F6-90FF532EA4C2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75;p48">
              <a:extLst>
                <a:ext uri="{FF2B5EF4-FFF2-40B4-BE49-F238E27FC236}">
                  <a16:creationId xmlns:a16="http://schemas.microsoft.com/office/drawing/2014/main" id="{8FCCC1F2-EE03-48BC-990A-DC6271AEAF39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76;p48">
              <a:extLst>
                <a:ext uri="{FF2B5EF4-FFF2-40B4-BE49-F238E27FC236}">
                  <a16:creationId xmlns:a16="http://schemas.microsoft.com/office/drawing/2014/main" id="{49AE02B2-E2A0-42D1-B802-9DC235771347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377;p48">
              <a:extLst>
                <a:ext uri="{FF2B5EF4-FFF2-40B4-BE49-F238E27FC236}">
                  <a16:creationId xmlns:a16="http://schemas.microsoft.com/office/drawing/2014/main" id="{D29EB975-F75B-48CE-AB2D-2AC59ABCDAE6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378;p48">
              <a:extLst>
                <a:ext uri="{FF2B5EF4-FFF2-40B4-BE49-F238E27FC236}">
                  <a16:creationId xmlns:a16="http://schemas.microsoft.com/office/drawing/2014/main" id="{6BE3DC99-30F1-46DD-80FE-AF95BE23513C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379;p48">
              <a:extLst>
                <a:ext uri="{FF2B5EF4-FFF2-40B4-BE49-F238E27FC236}">
                  <a16:creationId xmlns:a16="http://schemas.microsoft.com/office/drawing/2014/main" id="{CC311F00-9A25-44B9-ADC9-9CC41E73A5A6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380;p48">
              <a:extLst>
                <a:ext uri="{FF2B5EF4-FFF2-40B4-BE49-F238E27FC236}">
                  <a16:creationId xmlns:a16="http://schemas.microsoft.com/office/drawing/2014/main" id="{A509A031-BFAF-4405-886D-412361CEF850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381;p48">
              <a:extLst>
                <a:ext uri="{FF2B5EF4-FFF2-40B4-BE49-F238E27FC236}">
                  <a16:creationId xmlns:a16="http://schemas.microsoft.com/office/drawing/2014/main" id="{29D26324-097B-4305-9EA0-172C83834EDB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382;p48">
              <a:extLst>
                <a:ext uri="{FF2B5EF4-FFF2-40B4-BE49-F238E27FC236}">
                  <a16:creationId xmlns:a16="http://schemas.microsoft.com/office/drawing/2014/main" id="{1E7D39AE-56E2-4352-B991-63B318088CB3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383;p48">
              <a:extLst>
                <a:ext uri="{FF2B5EF4-FFF2-40B4-BE49-F238E27FC236}">
                  <a16:creationId xmlns:a16="http://schemas.microsoft.com/office/drawing/2014/main" id="{2046A3F7-56FA-40C5-8B1D-6B36659E2A4B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384;p48">
              <a:extLst>
                <a:ext uri="{FF2B5EF4-FFF2-40B4-BE49-F238E27FC236}">
                  <a16:creationId xmlns:a16="http://schemas.microsoft.com/office/drawing/2014/main" id="{EEE076AF-6F25-4A46-9AF5-B7EE2D5768D6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385;p48">
              <a:extLst>
                <a:ext uri="{FF2B5EF4-FFF2-40B4-BE49-F238E27FC236}">
                  <a16:creationId xmlns:a16="http://schemas.microsoft.com/office/drawing/2014/main" id="{A0B85502-FD7B-4BC4-A675-E570435727D4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386;p48">
              <a:extLst>
                <a:ext uri="{FF2B5EF4-FFF2-40B4-BE49-F238E27FC236}">
                  <a16:creationId xmlns:a16="http://schemas.microsoft.com/office/drawing/2014/main" id="{CA007994-FD47-4B11-AC46-49CADEF351D0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387;p48">
              <a:extLst>
                <a:ext uri="{FF2B5EF4-FFF2-40B4-BE49-F238E27FC236}">
                  <a16:creationId xmlns:a16="http://schemas.microsoft.com/office/drawing/2014/main" id="{8FF81412-0024-4ED2-AD49-A520CAD636B3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" name="Google Shape;4388;p48">
              <a:extLst>
                <a:ext uri="{FF2B5EF4-FFF2-40B4-BE49-F238E27FC236}">
                  <a16:creationId xmlns:a16="http://schemas.microsoft.com/office/drawing/2014/main" id="{F0F06115-E916-43AC-901C-EDB49F3396C6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30" name="Google Shape;4389;p48">
                <a:extLst>
                  <a:ext uri="{FF2B5EF4-FFF2-40B4-BE49-F238E27FC236}">
                    <a16:creationId xmlns:a16="http://schemas.microsoft.com/office/drawing/2014/main" id="{889DBA9E-6266-4A6D-9D09-7F400E09BC28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4390;p48">
                <a:extLst>
                  <a:ext uri="{FF2B5EF4-FFF2-40B4-BE49-F238E27FC236}">
                    <a16:creationId xmlns:a16="http://schemas.microsoft.com/office/drawing/2014/main" id="{8545FE17-62DB-4C98-8E6C-7AC0D5A2A8E7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4391;p48">
                <a:extLst>
                  <a:ext uri="{FF2B5EF4-FFF2-40B4-BE49-F238E27FC236}">
                    <a16:creationId xmlns:a16="http://schemas.microsoft.com/office/drawing/2014/main" id="{8ED6DC42-05FC-44FF-BA4C-0DB0FA922EC8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4392;p48">
                <a:extLst>
                  <a:ext uri="{FF2B5EF4-FFF2-40B4-BE49-F238E27FC236}">
                    <a16:creationId xmlns:a16="http://schemas.microsoft.com/office/drawing/2014/main" id="{7C0675B5-87B3-4102-8EEC-9DB5CB91E31C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4393;p48">
                <a:extLst>
                  <a:ext uri="{FF2B5EF4-FFF2-40B4-BE49-F238E27FC236}">
                    <a16:creationId xmlns:a16="http://schemas.microsoft.com/office/drawing/2014/main" id="{8F05B9A0-63B5-4ED0-9187-3C746F2D89F9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4394;p48">
                <a:extLst>
                  <a:ext uri="{FF2B5EF4-FFF2-40B4-BE49-F238E27FC236}">
                    <a16:creationId xmlns:a16="http://schemas.microsoft.com/office/drawing/2014/main" id="{BD787A2C-5C9E-4B16-B3FF-4F89D7CE57EE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4395;p48">
                <a:extLst>
                  <a:ext uri="{FF2B5EF4-FFF2-40B4-BE49-F238E27FC236}">
                    <a16:creationId xmlns:a16="http://schemas.microsoft.com/office/drawing/2014/main" id="{C1886473-D000-4853-9F65-98A347022798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4396;p48">
                <a:extLst>
                  <a:ext uri="{FF2B5EF4-FFF2-40B4-BE49-F238E27FC236}">
                    <a16:creationId xmlns:a16="http://schemas.microsoft.com/office/drawing/2014/main" id="{D15AD835-2EBC-4BB7-960C-9A65FF7115DD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4397;p48">
                <a:extLst>
                  <a:ext uri="{FF2B5EF4-FFF2-40B4-BE49-F238E27FC236}">
                    <a16:creationId xmlns:a16="http://schemas.microsoft.com/office/drawing/2014/main" id="{6668CF64-FFF8-4E10-8B1D-5452D17D35B4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4398;p48">
                <a:extLst>
                  <a:ext uri="{FF2B5EF4-FFF2-40B4-BE49-F238E27FC236}">
                    <a16:creationId xmlns:a16="http://schemas.microsoft.com/office/drawing/2014/main" id="{1B59413A-0BE1-420F-850B-A01454D12878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4399;p48">
                <a:extLst>
                  <a:ext uri="{FF2B5EF4-FFF2-40B4-BE49-F238E27FC236}">
                    <a16:creationId xmlns:a16="http://schemas.microsoft.com/office/drawing/2014/main" id="{7A0CD10D-CDB8-48F3-87AC-427048AA3419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4400;p48">
                <a:extLst>
                  <a:ext uri="{FF2B5EF4-FFF2-40B4-BE49-F238E27FC236}">
                    <a16:creationId xmlns:a16="http://schemas.microsoft.com/office/drawing/2014/main" id="{EF8B2B63-829D-4CBE-8832-5EC39C3A4B31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4401;p48">
                <a:extLst>
                  <a:ext uri="{FF2B5EF4-FFF2-40B4-BE49-F238E27FC236}">
                    <a16:creationId xmlns:a16="http://schemas.microsoft.com/office/drawing/2014/main" id="{1F9A6C98-1C86-45C5-865C-F3D88B9990B6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4402;p48">
                <a:extLst>
                  <a:ext uri="{FF2B5EF4-FFF2-40B4-BE49-F238E27FC236}">
                    <a16:creationId xmlns:a16="http://schemas.microsoft.com/office/drawing/2014/main" id="{9C06E4F9-1A39-40B7-B71C-136B54076A30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4403;p48">
                <a:extLst>
                  <a:ext uri="{FF2B5EF4-FFF2-40B4-BE49-F238E27FC236}">
                    <a16:creationId xmlns:a16="http://schemas.microsoft.com/office/drawing/2014/main" id="{94B22E2D-2DE2-4FB7-BE6C-F1A6C56CBAFA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4404;p48">
                <a:extLst>
                  <a:ext uri="{FF2B5EF4-FFF2-40B4-BE49-F238E27FC236}">
                    <a16:creationId xmlns:a16="http://schemas.microsoft.com/office/drawing/2014/main" id="{45B444D8-A36C-4030-9723-D91E9D4D843A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4405;p48">
                <a:extLst>
                  <a:ext uri="{FF2B5EF4-FFF2-40B4-BE49-F238E27FC236}">
                    <a16:creationId xmlns:a16="http://schemas.microsoft.com/office/drawing/2014/main" id="{DB59F870-61F6-47A2-8498-EF883C6F7782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4406;p48">
              <a:extLst>
                <a:ext uri="{FF2B5EF4-FFF2-40B4-BE49-F238E27FC236}">
                  <a16:creationId xmlns:a16="http://schemas.microsoft.com/office/drawing/2014/main" id="{1327B23B-C1CF-46FA-AE65-438761819DB5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314" name="Google Shape;4407;p48">
                <a:extLst>
                  <a:ext uri="{FF2B5EF4-FFF2-40B4-BE49-F238E27FC236}">
                    <a16:creationId xmlns:a16="http://schemas.microsoft.com/office/drawing/2014/main" id="{7FA3AA5A-688A-431B-8729-5C0EACF49CD5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408;p48">
                <a:extLst>
                  <a:ext uri="{FF2B5EF4-FFF2-40B4-BE49-F238E27FC236}">
                    <a16:creationId xmlns:a16="http://schemas.microsoft.com/office/drawing/2014/main" id="{BD028DF9-DCBE-401C-B869-E1E8220351EC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409;p48">
                <a:extLst>
                  <a:ext uri="{FF2B5EF4-FFF2-40B4-BE49-F238E27FC236}">
                    <a16:creationId xmlns:a16="http://schemas.microsoft.com/office/drawing/2014/main" id="{DE6A5D77-C16E-4554-9CAD-9A7C6288CB71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410;p48">
                <a:extLst>
                  <a:ext uri="{FF2B5EF4-FFF2-40B4-BE49-F238E27FC236}">
                    <a16:creationId xmlns:a16="http://schemas.microsoft.com/office/drawing/2014/main" id="{437B4895-A5FD-4C98-93B9-89675DADD368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411;p48">
                <a:extLst>
                  <a:ext uri="{FF2B5EF4-FFF2-40B4-BE49-F238E27FC236}">
                    <a16:creationId xmlns:a16="http://schemas.microsoft.com/office/drawing/2014/main" id="{DB344BD0-68D1-4C55-8EB8-D95D1A3EA363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4412;p48">
                <a:extLst>
                  <a:ext uri="{FF2B5EF4-FFF2-40B4-BE49-F238E27FC236}">
                    <a16:creationId xmlns:a16="http://schemas.microsoft.com/office/drawing/2014/main" id="{84172678-E35E-4A70-A675-45E5A6CFF219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4413;p48">
                <a:extLst>
                  <a:ext uri="{FF2B5EF4-FFF2-40B4-BE49-F238E27FC236}">
                    <a16:creationId xmlns:a16="http://schemas.microsoft.com/office/drawing/2014/main" id="{F3F94A2A-DDB2-4ECC-AB90-1B8EABD36BD4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4414;p48">
                <a:extLst>
                  <a:ext uri="{FF2B5EF4-FFF2-40B4-BE49-F238E27FC236}">
                    <a16:creationId xmlns:a16="http://schemas.microsoft.com/office/drawing/2014/main" id="{93222C30-B5D1-4C55-A01B-62FDE8E6C329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4415;p48">
                <a:extLst>
                  <a:ext uri="{FF2B5EF4-FFF2-40B4-BE49-F238E27FC236}">
                    <a16:creationId xmlns:a16="http://schemas.microsoft.com/office/drawing/2014/main" id="{5D87BB32-CEA0-4AF0-A926-DE7302B103E0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4416;p48">
                <a:extLst>
                  <a:ext uri="{FF2B5EF4-FFF2-40B4-BE49-F238E27FC236}">
                    <a16:creationId xmlns:a16="http://schemas.microsoft.com/office/drawing/2014/main" id="{EBAC2E55-93CF-4A77-8E0B-F964EBA49833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4417;p48">
                <a:extLst>
                  <a:ext uri="{FF2B5EF4-FFF2-40B4-BE49-F238E27FC236}">
                    <a16:creationId xmlns:a16="http://schemas.microsoft.com/office/drawing/2014/main" id="{1CF73CC4-1185-4F20-8DC8-6572C87379D3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4418;p48">
                <a:extLst>
                  <a:ext uri="{FF2B5EF4-FFF2-40B4-BE49-F238E27FC236}">
                    <a16:creationId xmlns:a16="http://schemas.microsoft.com/office/drawing/2014/main" id="{9B2FCCE0-7B92-46E1-8665-1F338D719CBD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4419;p48">
                <a:extLst>
                  <a:ext uri="{FF2B5EF4-FFF2-40B4-BE49-F238E27FC236}">
                    <a16:creationId xmlns:a16="http://schemas.microsoft.com/office/drawing/2014/main" id="{D2B46024-FBE4-438C-8715-1740A3F15CB1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4420;p48">
                <a:extLst>
                  <a:ext uri="{FF2B5EF4-FFF2-40B4-BE49-F238E27FC236}">
                    <a16:creationId xmlns:a16="http://schemas.microsoft.com/office/drawing/2014/main" id="{3AB7B5F6-5874-4D63-81A1-D4E88DCA4D23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4421;p48">
                <a:extLst>
                  <a:ext uri="{FF2B5EF4-FFF2-40B4-BE49-F238E27FC236}">
                    <a16:creationId xmlns:a16="http://schemas.microsoft.com/office/drawing/2014/main" id="{935B3786-C98C-44C4-A33E-8D598E4DD3C5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4422;p48">
                <a:extLst>
                  <a:ext uri="{FF2B5EF4-FFF2-40B4-BE49-F238E27FC236}">
                    <a16:creationId xmlns:a16="http://schemas.microsoft.com/office/drawing/2014/main" id="{BF0EAC47-0763-4756-89E5-51A3BF340B5A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4423;p48">
              <a:extLst>
                <a:ext uri="{FF2B5EF4-FFF2-40B4-BE49-F238E27FC236}">
                  <a16:creationId xmlns:a16="http://schemas.microsoft.com/office/drawing/2014/main" id="{AB609D5C-22A7-4877-8EF5-6947FBDE9F14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98" name="Google Shape;4424;p48">
                <a:extLst>
                  <a:ext uri="{FF2B5EF4-FFF2-40B4-BE49-F238E27FC236}">
                    <a16:creationId xmlns:a16="http://schemas.microsoft.com/office/drawing/2014/main" id="{82537E03-8E7C-4DF3-8304-0D2E1B3E4A2C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425;p48">
                <a:extLst>
                  <a:ext uri="{FF2B5EF4-FFF2-40B4-BE49-F238E27FC236}">
                    <a16:creationId xmlns:a16="http://schemas.microsoft.com/office/drawing/2014/main" id="{659B3DD9-7E91-4561-94FE-12BE7B0CAACA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426;p48">
                <a:extLst>
                  <a:ext uri="{FF2B5EF4-FFF2-40B4-BE49-F238E27FC236}">
                    <a16:creationId xmlns:a16="http://schemas.microsoft.com/office/drawing/2014/main" id="{E1D0A7F3-F922-4B05-8308-33A93A89B922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427;p48">
                <a:extLst>
                  <a:ext uri="{FF2B5EF4-FFF2-40B4-BE49-F238E27FC236}">
                    <a16:creationId xmlns:a16="http://schemas.microsoft.com/office/drawing/2014/main" id="{C9F24162-FF69-4FAA-B96F-037AFF73F11B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4428;p48">
                <a:extLst>
                  <a:ext uri="{FF2B5EF4-FFF2-40B4-BE49-F238E27FC236}">
                    <a16:creationId xmlns:a16="http://schemas.microsoft.com/office/drawing/2014/main" id="{B3B1F673-14E7-4DC6-8734-15FF65852ADF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429;p48">
                <a:extLst>
                  <a:ext uri="{FF2B5EF4-FFF2-40B4-BE49-F238E27FC236}">
                    <a16:creationId xmlns:a16="http://schemas.microsoft.com/office/drawing/2014/main" id="{7001676B-A63B-4488-B0AE-8C4335FDA6D5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430;p48">
                <a:extLst>
                  <a:ext uri="{FF2B5EF4-FFF2-40B4-BE49-F238E27FC236}">
                    <a16:creationId xmlns:a16="http://schemas.microsoft.com/office/drawing/2014/main" id="{C227CEED-D13D-4942-99AA-77B94074E2E9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431;p48">
                <a:extLst>
                  <a:ext uri="{FF2B5EF4-FFF2-40B4-BE49-F238E27FC236}">
                    <a16:creationId xmlns:a16="http://schemas.microsoft.com/office/drawing/2014/main" id="{A371C590-E7C6-48AE-A451-F51ABF49DE1F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432;p48">
                <a:extLst>
                  <a:ext uri="{FF2B5EF4-FFF2-40B4-BE49-F238E27FC236}">
                    <a16:creationId xmlns:a16="http://schemas.microsoft.com/office/drawing/2014/main" id="{C31273C8-415F-4796-8A2E-55B3FF73A079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433;p48">
                <a:extLst>
                  <a:ext uri="{FF2B5EF4-FFF2-40B4-BE49-F238E27FC236}">
                    <a16:creationId xmlns:a16="http://schemas.microsoft.com/office/drawing/2014/main" id="{0DC21A34-ECB2-4673-95AE-4B4DD240E33F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434;p48">
                <a:extLst>
                  <a:ext uri="{FF2B5EF4-FFF2-40B4-BE49-F238E27FC236}">
                    <a16:creationId xmlns:a16="http://schemas.microsoft.com/office/drawing/2014/main" id="{5A24E00D-FF55-4E1F-AA22-82BEFEDAA6E7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435;p48">
                <a:extLst>
                  <a:ext uri="{FF2B5EF4-FFF2-40B4-BE49-F238E27FC236}">
                    <a16:creationId xmlns:a16="http://schemas.microsoft.com/office/drawing/2014/main" id="{5987495A-F337-46F5-936B-5EA5E0ABBE82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436;p48">
                <a:extLst>
                  <a:ext uri="{FF2B5EF4-FFF2-40B4-BE49-F238E27FC236}">
                    <a16:creationId xmlns:a16="http://schemas.microsoft.com/office/drawing/2014/main" id="{66DFCB45-965C-42A8-8433-295E97365A88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437;p48">
                <a:extLst>
                  <a:ext uri="{FF2B5EF4-FFF2-40B4-BE49-F238E27FC236}">
                    <a16:creationId xmlns:a16="http://schemas.microsoft.com/office/drawing/2014/main" id="{AFD97435-627E-402B-B5A3-4CA0A1710E42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438;p48">
                <a:extLst>
                  <a:ext uri="{FF2B5EF4-FFF2-40B4-BE49-F238E27FC236}">
                    <a16:creationId xmlns:a16="http://schemas.microsoft.com/office/drawing/2014/main" id="{9478098C-E320-484D-A289-549AF66158E4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439;p48">
                <a:extLst>
                  <a:ext uri="{FF2B5EF4-FFF2-40B4-BE49-F238E27FC236}">
                    <a16:creationId xmlns:a16="http://schemas.microsoft.com/office/drawing/2014/main" id="{5A05AB5A-0420-4D33-AA05-8CD3A87B678D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4440;p48">
              <a:extLst>
                <a:ext uri="{FF2B5EF4-FFF2-40B4-BE49-F238E27FC236}">
                  <a16:creationId xmlns:a16="http://schemas.microsoft.com/office/drawing/2014/main" id="{7DF47D39-1A8F-4100-AF61-8E4437D96710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82" name="Google Shape;4441;p48">
                <a:extLst>
                  <a:ext uri="{FF2B5EF4-FFF2-40B4-BE49-F238E27FC236}">
                    <a16:creationId xmlns:a16="http://schemas.microsoft.com/office/drawing/2014/main" id="{9FB03AAE-D21D-4E2F-8FF7-8F5C2F3FFCB0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442;p48">
                <a:extLst>
                  <a:ext uri="{FF2B5EF4-FFF2-40B4-BE49-F238E27FC236}">
                    <a16:creationId xmlns:a16="http://schemas.microsoft.com/office/drawing/2014/main" id="{F04632E9-4B2B-4313-A3DF-79EEFFC6D346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443;p48">
                <a:extLst>
                  <a:ext uri="{FF2B5EF4-FFF2-40B4-BE49-F238E27FC236}">
                    <a16:creationId xmlns:a16="http://schemas.microsoft.com/office/drawing/2014/main" id="{DB577DBC-3534-48FA-8F61-F853C2F8202C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444;p48">
                <a:extLst>
                  <a:ext uri="{FF2B5EF4-FFF2-40B4-BE49-F238E27FC236}">
                    <a16:creationId xmlns:a16="http://schemas.microsoft.com/office/drawing/2014/main" id="{B2DE5F2F-F6CC-4F76-9CB0-EF4D664A8424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4445;p48">
                <a:extLst>
                  <a:ext uri="{FF2B5EF4-FFF2-40B4-BE49-F238E27FC236}">
                    <a16:creationId xmlns:a16="http://schemas.microsoft.com/office/drawing/2014/main" id="{039CF08F-ABE2-478C-9092-C491691E9A8A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446;p48">
                <a:extLst>
                  <a:ext uri="{FF2B5EF4-FFF2-40B4-BE49-F238E27FC236}">
                    <a16:creationId xmlns:a16="http://schemas.microsoft.com/office/drawing/2014/main" id="{EA98253C-CF77-43A1-B290-AFC927E3AE1D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447;p48">
                <a:extLst>
                  <a:ext uri="{FF2B5EF4-FFF2-40B4-BE49-F238E27FC236}">
                    <a16:creationId xmlns:a16="http://schemas.microsoft.com/office/drawing/2014/main" id="{C57E6032-D905-4D64-A531-A2722FBD20C3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448;p48">
                <a:extLst>
                  <a:ext uri="{FF2B5EF4-FFF2-40B4-BE49-F238E27FC236}">
                    <a16:creationId xmlns:a16="http://schemas.microsoft.com/office/drawing/2014/main" id="{7E05F838-34E5-4175-A9A2-5994F12514CC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449;p48">
                <a:extLst>
                  <a:ext uri="{FF2B5EF4-FFF2-40B4-BE49-F238E27FC236}">
                    <a16:creationId xmlns:a16="http://schemas.microsoft.com/office/drawing/2014/main" id="{BD0BF22D-622C-4D8D-8EBE-2456062D97F6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450;p48">
                <a:extLst>
                  <a:ext uri="{FF2B5EF4-FFF2-40B4-BE49-F238E27FC236}">
                    <a16:creationId xmlns:a16="http://schemas.microsoft.com/office/drawing/2014/main" id="{01BA424A-1B73-4844-9B3B-F1D7D38637A7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451;p48">
                <a:extLst>
                  <a:ext uri="{FF2B5EF4-FFF2-40B4-BE49-F238E27FC236}">
                    <a16:creationId xmlns:a16="http://schemas.microsoft.com/office/drawing/2014/main" id="{13CC9B14-04CD-4D65-8D0D-4880B0AF0550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452;p48">
                <a:extLst>
                  <a:ext uri="{FF2B5EF4-FFF2-40B4-BE49-F238E27FC236}">
                    <a16:creationId xmlns:a16="http://schemas.microsoft.com/office/drawing/2014/main" id="{F6A77DC8-560B-4877-9486-FC039AB24878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453;p48">
                <a:extLst>
                  <a:ext uri="{FF2B5EF4-FFF2-40B4-BE49-F238E27FC236}">
                    <a16:creationId xmlns:a16="http://schemas.microsoft.com/office/drawing/2014/main" id="{B4803EBF-DA2A-4CB5-BD63-1CA88AB70C6D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454;p48">
                <a:extLst>
                  <a:ext uri="{FF2B5EF4-FFF2-40B4-BE49-F238E27FC236}">
                    <a16:creationId xmlns:a16="http://schemas.microsoft.com/office/drawing/2014/main" id="{6D882EB9-E352-40DB-AF2B-91F6836B30D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455;p48">
                <a:extLst>
                  <a:ext uri="{FF2B5EF4-FFF2-40B4-BE49-F238E27FC236}">
                    <a16:creationId xmlns:a16="http://schemas.microsoft.com/office/drawing/2014/main" id="{8C49BA3E-004F-4047-BD6B-0D4B9CD56B55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456;p48">
                <a:extLst>
                  <a:ext uri="{FF2B5EF4-FFF2-40B4-BE49-F238E27FC236}">
                    <a16:creationId xmlns:a16="http://schemas.microsoft.com/office/drawing/2014/main" id="{E2F82ED7-6B30-44A0-B4C6-D3D05B32540D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4457;p48">
              <a:extLst>
                <a:ext uri="{FF2B5EF4-FFF2-40B4-BE49-F238E27FC236}">
                  <a16:creationId xmlns:a16="http://schemas.microsoft.com/office/drawing/2014/main" id="{6E39815A-2BFC-432C-A5CD-B4D8C672F8DD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66" name="Google Shape;4458;p48">
                <a:extLst>
                  <a:ext uri="{FF2B5EF4-FFF2-40B4-BE49-F238E27FC236}">
                    <a16:creationId xmlns:a16="http://schemas.microsoft.com/office/drawing/2014/main" id="{2F7CBE17-8E15-4D36-BD9E-7BAA5FD7035A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459;p48">
                <a:extLst>
                  <a:ext uri="{FF2B5EF4-FFF2-40B4-BE49-F238E27FC236}">
                    <a16:creationId xmlns:a16="http://schemas.microsoft.com/office/drawing/2014/main" id="{199AE623-4165-4BF8-BFA8-DDEAF54F837C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460;p48">
                <a:extLst>
                  <a:ext uri="{FF2B5EF4-FFF2-40B4-BE49-F238E27FC236}">
                    <a16:creationId xmlns:a16="http://schemas.microsoft.com/office/drawing/2014/main" id="{A9EE713C-97A0-4B13-9D8A-E923953F6E3F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461;p48">
                <a:extLst>
                  <a:ext uri="{FF2B5EF4-FFF2-40B4-BE49-F238E27FC236}">
                    <a16:creationId xmlns:a16="http://schemas.microsoft.com/office/drawing/2014/main" id="{98F3B5BA-8D16-41E7-9193-6ECE5F0E8B1A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4462;p48">
                <a:extLst>
                  <a:ext uri="{FF2B5EF4-FFF2-40B4-BE49-F238E27FC236}">
                    <a16:creationId xmlns:a16="http://schemas.microsoft.com/office/drawing/2014/main" id="{2B441482-D4FE-47A1-A3E2-C3EBE02195CC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463;p48">
                <a:extLst>
                  <a:ext uri="{FF2B5EF4-FFF2-40B4-BE49-F238E27FC236}">
                    <a16:creationId xmlns:a16="http://schemas.microsoft.com/office/drawing/2014/main" id="{DB307187-9FBE-4C1B-95E5-97AC6A55ED30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464;p48">
                <a:extLst>
                  <a:ext uri="{FF2B5EF4-FFF2-40B4-BE49-F238E27FC236}">
                    <a16:creationId xmlns:a16="http://schemas.microsoft.com/office/drawing/2014/main" id="{372E3577-D91C-4DAF-B945-3352B941C74E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465;p48">
                <a:extLst>
                  <a:ext uri="{FF2B5EF4-FFF2-40B4-BE49-F238E27FC236}">
                    <a16:creationId xmlns:a16="http://schemas.microsoft.com/office/drawing/2014/main" id="{60B4260A-5FDF-4B93-B6A9-C036C749AD54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466;p48">
                <a:extLst>
                  <a:ext uri="{FF2B5EF4-FFF2-40B4-BE49-F238E27FC236}">
                    <a16:creationId xmlns:a16="http://schemas.microsoft.com/office/drawing/2014/main" id="{0B1E77A0-B82A-4DCF-B6A0-00A2BC675DA2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467;p48">
                <a:extLst>
                  <a:ext uri="{FF2B5EF4-FFF2-40B4-BE49-F238E27FC236}">
                    <a16:creationId xmlns:a16="http://schemas.microsoft.com/office/drawing/2014/main" id="{BD13B8AE-30FC-4A12-99CB-19B870011A1F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468;p48">
                <a:extLst>
                  <a:ext uri="{FF2B5EF4-FFF2-40B4-BE49-F238E27FC236}">
                    <a16:creationId xmlns:a16="http://schemas.microsoft.com/office/drawing/2014/main" id="{262D715C-BB3C-403E-9FE2-38DB987158A7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469;p48">
                <a:extLst>
                  <a:ext uri="{FF2B5EF4-FFF2-40B4-BE49-F238E27FC236}">
                    <a16:creationId xmlns:a16="http://schemas.microsoft.com/office/drawing/2014/main" id="{9C448417-EA83-4973-BBAD-1D84D595BB0D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470;p48">
                <a:extLst>
                  <a:ext uri="{FF2B5EF4-FFF2-40B4-BE49-F238E27FC236}">
                    <a16:creationId xmlns:a16="http://schemas.microsoft.com/office/drawing/2014/main" id="{A8BC0B1E-FFA8-47FC-A89C-1296DF2EFBE1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471;p48">
                <a:extLst>
                  <a:ext uri="{FF2B5EF4-FFF2-40B4-BE49-F238E27FC236}">
                    <a16:creationId xmlns:a16="http://schemas.microsoft.com/office/drawing/2014/main" id="{E5B8AE53-48C4-4992-9D38-B50460E6422E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472;p48">
                <a:extLst>
                  <a:ext uri="{FF2B5EF4-FFF2-40B4-BE49-F238E27FC236}">
                    <a16:creationId xmlns:a16="http://schemas.microsoft.com/office/drawing/2014/main" id="{F4008ACA-4914-41C0-8998-91B5A94AE51B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473;p48">
                <a:extLst>
                  <a:ext uri="{FF2B5EF4-FFF2-40B4-BE49-F238E27FC236}">
                    <a16:creationId xmlns:a16="http://schemas.microsoft.com/office/drawing/2014/main" id="{82167D2C-E57C-488A-A362-C17F3D4C3C47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4474;p48">
              <a:extLst>
                <a:ext uri="{FF2B5EF4-FFF2-40B4-BE49-F238E27FC236}">
                  <a16:creationId xmlns:a16="http://schemas.microsoft.com/office/drawing/2014/main" id="{0D67C7FE-8DB5-4DC9-A8D3-557C75343867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49" name="Google Shape;4475;p48">
                <a:extLst>
                  <a:ext uri="{FF2B5EF4-FFF2-40B4-BE49-F238E27FC236}">
                    <a16:creationId xmlns:a16="http://schemas.microsoft.com/office/drawing/2014/main" id="{BDF946B2-E562-48B2-B578-06A7EE1505D3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476;p48">
                <a:extLst>
                  <a:ext uri="{FF2B5EF4-FFF2-40B4-BE49-F238E27FC236}">
                    <a16:creationId xmlns:a16="http://schemas.microsoft.com/office/drawing/2014/main" id="{5274A32D-56DF-482F-AAFB-55DD27E82848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477;p48">
                <a:extLst>
                  <a:ext uri="{FF2B5EF4-FFF2-40B4-BE49-F238E27FC236}">
                    <a16:creationId xmlns:a16="http://schemas.microsoft.com/office/drawing/2014/main" id="{FD3C2A5B-FD84-4DFD-9176-F35C3E26EB19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478;p48">
                <a:extLst>
                  <a:ext uri="{FF2B5EF4-FFF2-40B4-BE49-F238E27FC236}">
                    <a16:creationId xmlns:a16="http://schemas.microsoft.com/office/drawing/2014/main" id="{49680EC7-9FE8-43A3-8E51-C6D481FB244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479;p48">
                <a:extLst>
                  <a:ext uri="{FF2B5EF4-FFF2-40B4-BE49-F238E27FC236}">
                    <a16:creationId xmlns:a16="http://schemas.microsoft.com/office/drawing/2014/main" id="{CF0F1C91-E501-4B69-AF31-956A7731F1A8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480;p48">
                <a:extLst>
                  <a:ext uri="{FF2B5EF4-FFF2-40B4-BE49-F238E27FC236}">
                    <a16:creationId xmlns:a16="http://schemas.microsoft.com/office/drawing/2014/main" id="{67DA1FA2-85F9-4FE7-95AB-5A9B6720796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481;p48">
                <a:extLst>
                  <a:ext uri="{FF2B5EF4-FFF2-40B4-BE49-F238E27FC236}">
                    <a16:creationId xmlns:a16="http://schemas.microsoft.com/office/drawing/2014/main" id="{28FBBB54-96DA-4237-8652-D071BD4CD245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482;p48">
                <a:extLst>
                  <a:ext uri="{FF2B5EF4-FFF2-40B4-BE49-F238E27FC236}">
                    <a16:creationId xmlns:a16="http://schemas.microsoft.com/office/drawing/2014/main" id="{85B2DD7F-0121-4B94-A6E1-2997B073B45B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483;p48">
                <a:extLst>
                  <a:ext uri="{FF2B5EF4-FFF2-40B4-BE49-F238E27FC236}">
                    <a16:creationId xmlns:a16="http://schemas.microsoft.com/office/drawing/2014/main" id="{34C0F559-48F7-41BB-B800-F5B0B7101FF8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484;p48">
                <a:extLst>
                  <a:ext uri="{FF2B5EF4-FFF2-40B4-BE49-F238E27FC236}">
                    <a16:creationId xmlns:a16="http://schemas.microsoft.com/office/drawing/2014/main" id="{9C1A36CC-87A6-41AA-B1AE-4B3B1176C50C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485;p48">
                <a:extLst>
                  <a:ext uri="{FF2B5EF4-FFF2-40B4-BE49-F238E27FC236}">
                    <a16:creationId xmlns:a16="http://schemas.microsoft.com/office/drawing/2014/main" id="{0DB61766-365D-4349-8848-11D61D9E2C61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486;p48">
                <a:extLst>
                  <a:ext uri="{FF2B5EF4-FFF2-40B4-BE49-F238E27FC236}">
                    <a16:creationId xmlns:a16="http://schemas.microsoft.com/office/drawing/2014/main" id="{75723C30-5F46-47F4-9A31-FDAFD8290B84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487;p48">
                <a:extLst>
                  <a:ext uri="{FF2B5EF4-FFF2-40B4-BE49-F238E27FC236}">
                    <a16:creationId xmlns:a16="http://schemas.microsoft.com/office/drawing/2014/main" id="{ED60B14D-94A5-4F6F-BB1F-5E5D764F5082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488;p48">
                <a:extLst>
                  <a:ext uri="{FF2B5EF4-FFF2-40B4-BE49-F238E27FC236}">
                    <a16:creationId xmlns:a16="http://schemas.microsoft.com/office/drawing/2014/main" id="{D60FC885-F607-4BC2-BA81-1E84FC9EE535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489;p48">
                <a:extLst>
                  <a:ext uri="{FF2B5EF4-FFF2-40B4-BE49-F238E27FC236}">
                    <a16:creationId xmlns:a16="http://schemas.microsoft.com/office/drawing/2014/main" id="{490C376A-7D7D-486B-A121-0ED0DAC7E5AE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490;p48">
                <a:extLst>
                  <a:ext uri="{FF2B5EF4-FFF2-40B4-BE49-F238E27FC236}">
                    <a16:creationId xmlns:a16="http://schemas.microsoft.com/office/drawing/2014/main" id="{F47C76FF-D228-4EBA-831D-5EBCA103AB9C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491;p48">
                <a:extLst>
                  <a:ext uri="{FF2B5EF4-FFF2-40B4-BE49-F238E27FC236}">
                    <a16:creationId xmlns:a16="http://schemas.microsoft.com/office/drawing/2014/main" id="{93789F85-3686-438F-959C-4CF9D27561F8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4492;p48">
              <a:extLst>
                <a:ext uri="{FF2B5EF4-FFF2-40B4-BE49-F238E27FC236}">
                  <a16:creationId xmlns:a16="http://schemas.microsoft.com/office/drawing/2014/main" id="{2113164A-67F2-4638-9EF3-E9BB1C0F6D55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33" name="Google Shape;4493;p48">
                <a:extLst>
                  <a:ext uri="{FF2B5EF4-FFF2-40B4-BE49-F238E27FC236}">
                    <a16:creationId xmlns:a16="http://schemas.microsoft.com/office/drawing/2014/main" id="{4E62C702-0130-4EAE-A11D-44708E562261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494;p48">
                <a:extLst>
                  <a:ext uri="{FF2B5EF4-FFF2-40B4-BE49-F238E27FC236}">
                    <a16:creationId xmlns:a16="http://schemas.microsoft.com/office/drawing/2014/main" id="{8E0C2B70-9139-4463-9696-F2A4734FA2AF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495;p48">
                <a:extLst>
                  <a:ext uri="{FF2B5EF4-FFF2-40B4-BE49-F238E27FC236}">
                    <a16:creationId xmlns:a16="http://schemas.microsoft.com/office/drawing/2014/main" id="{8AE7561B-A1C7-46C1-85D2-2151E430C180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496;p48">
                <a:extLst>
                  <a:ext uri="{FF2B5EF4-FFF2-40B4-BE49-F238E27FC236}">
                    <a16:creationId xmlns:a16="http://schemas.microsoft.com/office/drawing/2014/main" id="{505BCD53-8DA0-494B-8EA1-18A7B650368F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497;p48">
                <a:extLst>
                  <a:ext uri="{FF2B5EF4-FFF2-40B4-BE49-F238E27FC236}">
                    <a16:creationId xmlns:a16="http://schemas.microsoft.com/office/drawing/2014/main" id="{D01FA28C-002B-4EA8-A556-A40F479983C1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498;p48">
                <a:extLst>
                  <a:ext uri="{FF2B5EF4-FFF2-40B4-BE49-F238E27FC236}">
                    <a16:creationId xmlns:a16="http://schemas.microsoft.com/office/drawing/2014/main" id="{27E29BD0-F93F-4C69-8AC6-67D47008B894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499;p48">
                <a:extLst>
                  <a:ext uri="{FF2B5EF4-FFF2-40B4-BE49-F238E27FC236}">
                    <a16:creationId xmlns:a16="http://schemas.microsoft.com/office/drawing/2014/main" id="{905320C7-07A5-4CB1-9D1A-38DDEDD7F015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500;p48">
                <a:extLst>
                  <a:ext uri="{FF2B5EF4-FFF2-40B4-BE49-F238E27FC236}">
                    <a16:creationId xmlns:a16="http://schemas.microsoft.com/office/drawing/2014/main" id="{D76157DC-B04D-4316-A94C-A6215AE8668B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501;p48">
                <a:extLst>
                  <a:ext uri="{FF2B5EF4-FFF2-40B4-BE49-F238E27FC236}">
                    <a16:creationId xmlns:a16="http://schemas.microsoft.com/office/drawing/2014/main" id="{9854F149-EC98-4D87-9ADA-3024C4392015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502;p48">
                <a:extLst>
                  <a:ext uri="{FF2B5EF4-FFF2-40B4-BE49-F238E27FC236}">
                    <a16:creationId xmlns:a16="http://schemas.microsoft.com/office/drawing/2014/main" id="{67B5E013-0537-4603-9ACC-C7FB326C6E7A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503;p48">
                <a:extLst>
                  <a:ext uri="{FF2B5EF4-FFF2-40B4-BE49-F238E27FC236}">
                    <a16:creationId xmlns:a16="http://schemas.microsoft.com/office/drawing/2014/main" id="{0B0ECD7F-8453-49EB-88FB-6914881764B5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504;p48">
                <a:extLst>
                  <a:ext uri="{FF2B5EF4-FFF2-40B4-BE49-F238E27FC236}">
                    <a16:creationId xmlns:a16="http://schemas.microsoft.com/office/drawing/2014/main" id="{88115003-B6CC-4949-B7E3-F9238470670C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505;p48">
                <a:extLst>
                  <a:ext uri="{FF2B5EF4-FFF2-40B4-BE49-F238E27FC236}">
                    <a16:creationId xmlns:a16="http://schemas.microsoft.com/office/drawing/2014/main" id="{2C8EC304-7299-4E8F-B050-2AB977ACA340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506;p48">
                <a:extLst>
                  <a:ext uri="{FF2B5EF4-FFF2-40B4-BE49-F238E27FC236}">
                    <a16:creationId xmlns:a16="http://schemas.microsoft.com/office/drawing/2014/main" id="{16B38206-58D2-450D-8FEA-116604004BCF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507;p48">
                <a:extLst>
                  <a:ext uri="{FF2B5EF4-FFF2-40B4-BE49-F238E27FC236}">
                    <a16:creationId xmlns:a16="http://schemas.microsoft.com/office/drawing/2014/main" id="{EDC81B92-4F84-4E4F-90D5-38CD3C810846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508;p48">
                <a:extLst>
                  <a:ext uri="{FF2B5EF4-FFF2-40B4-BE49-F238E27FC236}">
                    <a16:creationId xmlns:a16="http://schemas.microsoft.com/office/drawing/2014/main" id="{216AF322-CF72-4226-9C23-EA0BCB0B099B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4509;p48">
              <a:extLst>
                <a:ext uri="{FF2B5EF4-FFF2-40B4-BE49-F238E27FC236}">
                  <a16:creationId xmlns:a16="http://schemas.microsoft.com/office/drawing/2014/main" id="{1628A9F2-67C5-443E-A466-BADDC757D5BB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216" name="Google Shape;4510;p48">
                <a:extLst>
                  <a:ext uri="{FF2B5EF4-FFF2-40B4-BE49-F238E27FC236}">
                    <a16:creationId xmlns:a16="http://schemas.microsoft.com/office/drawing/2014/main" id="{164F6B62-5BD2-4C04-975E-C8BA337963E6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511;p48">
                <a:extLst>
                  <a:ext uri="{FF2B5EF4-FFF2-40B4-BE49-F238E27FC236}">
                    <a16:creationId xmlns:a16="http://schemas.microsoft.com/office/drawing/2014/main" id="{1DB7E71E-2CB4-480E-B406-E5CC5C94252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512;p48">
                <a:extLst>
                  <a:ext uri="{FF2B5EF4-FFF2-40B4-BE49-F238E27FC236}">
                    <a16:creationId xmlns:a16="http://schemas.microsoft.com/office/drawing/2014/main" id="{4D4EF943-FD41-4FCE-9A3C-4E9CD9882BB6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513;p48">
                <a:extLst>
                  <a:ext uri="{FF2B5EF4-FFF2-40B4-BE49-F238E27FC236}">
                    <a16:creationId xmlns:a16="http://schemas.microsoft.com/office/drawing/2014/main" id="{2095ED60-A50D-412D-8ABE-33DFA60143B8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514;p48">
                <a:extLst>
                  <a:ext uri="{FF2B5EF4-FFF2-40B4-BE49-F238E27FC236}">
                    <a16:creationId xmlns:a16="http://schemas.microsoft.com/office/drawing/2014/main" id="{BCE5C170-99C0-4A79-9BA5-725FD9142327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515;p48">
                <a:extLst>
                  <a:ext uri="{FF2B5EF4-FFF2-40B4-BE49-F238E27FC236}">
                    <a16:creationId xmlns:a16="http://schemas.microsoft.com/office/drawing/2014/main" id="{267684A3-39E2-4EB8-BEDB-7117D2717409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516;p48">
                <a:extLst>
                  <a:ext uri="{FF2B5EF4-FFF2-40B4-BE49-F238E27FC236}">
                    <a16:creationId xmlns:a16="http://schemas.microsoft.com/office/drawing/2014/main" id="{4C51E093-DD47-4464-A88D-9829B80D5266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517;p48">
                <a:extLst>
                  <a:ext uri="{FF2B5EF4-FFF2-40B4-BE49-F238E27FC236}">
                    <a16:creationId xmlns:a16="http://schemas.microsoft.com/office/drawing/2014/main" id="{B22173A3-85DF-499D-9826-AEDD17527695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518;p48">
                <a:extLst>
                  <a:ext uri="{FF2B5EF4-FFF2-40B4-BE49-F238E27FC236}">
                    <a16:creationId xmlns:a16="http://schemas.microsoft.com/office/drawing/2014/main" id="{67E41E6F-8473-4429-B09D-E80263E4D6EF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519;p48">
                <a:extLst>
                  <a:ext uri="{FF2B5EF4-FFF2-40B4-BE49-F238E27FC236}">
                    <a16:creationId xmlns:a16="http://schemas.microsoft.com/office/drawing/2014/main" id="{EF014B48-A4FD-45F5-A5D0-A61ECD38C02C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520;p48">
                <a:extLst>
                  <a:ext uri="{FF2B5EF4-FFF2-40B4-BE49-F238E27FC236}">
                    <a16:creationId xmlns:a16="http://schemas.microsoft.com/office/drawing/2014/main" id="{9428CEFF-4A21-4D25-B117-97011CD5A690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521;p48">
                <a:extLst>
                  <a:ext uri="{FF2B5EF4-FFF2-40B4-BE49-F238E27FC236}">
                    <a16:creationId xmlns:a16="http://schemas.microsoft.com/office/drawing/2014/main" id="{2F7DC8F4-882C-46DF-8569-690D70A04888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522;p48">
                <a:extLst>
                  <a:ext uri="{FF2B5EF4-FFF2-40B4-BE49-F238E27FC236}">
                    <a16:creationId xmlns:a16="http://schemas.microsoft.com/office/drawing/2014/main" id="{940B170F-7E10-44C4-B24F-97D8A7CD45C7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523;p48">
                <a:extLst>
                  <a:ext uri="{FF2B5EF4-FFF2-40B4-BE49-F238E27FC236}">
                    <a16:creationId xmlns:a16="http://schemas.microsoft.com/office/drawing/2014/main" id="{54C41C1C-50A0-4A19-A3D6-3CF6456BDB15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524;p48">
                <a:extLst>
                  <a:ext uri="{FF2B5EF4-FFF2-40B4-BE49-F238E27FC236}">
                    <a16:creationId xmlns:a16="http://schemas.microsoft.com/office/drawing/2014/main" id="{A653C444-1231-4B0C-A3CF-917D6C30142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525;p48">
                <a:extLst>
                  <a:ext uri="{FF2B5EF4-FFF2-40B4-BE49-F238E27FC236}">
                    <a16:creationId xmlns:a16="http://schemas.microsoft.com/office/drawing/2014/main" id="{669E04FA-6A11-4BE4-901B-4F5D2069C8BA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526;p48">
                <a:extLst>
                  <a:ext uri="{FF2B5EF4-FFF2-40B4-BE49-F238E27FC236}">
                    <a16:creationId xmlns:a16="http://schemas.microsoft.com/office/drawing/2014/main" id="{B3D15ACF-1D26-4B2C-ACC6-08E91A46FE3E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4527;p48">
              <a:extLst>
                <a:ext uri="{FF2B5EF4-FFF2-40B4-BE49-F238E27FC236}">
                  <a16:creationId xmlns:a16="http://schemas.microsoft.com/office/drawing/2014/main" id="{B6B4FBAF-34BB-4F0C-9629-BA7AB8F2D522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528;p48">
              <a:extLst>
                <a:ext uri="{FF2B5EF4-FFF2-40B4-BE49-F238E27FC236}">
                  <a16:creationId xmlns:a16="http://schemas.microsoft.com/office/drawing/2014/main" id="{99EEAF33-3C09-4C16-81FC-F54BCA4698DF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529;p48">
              <a:extLst>
                <a:ext uri="{FF2B5EF4-FFF2-40B4-BE49-F238E27FC236}">
                  <a16:creationId xmlns:a16="http://schemas.microsoft.com/office/drawing/2014/main" id="{FEDA1031-8A27-4C65-9CDE-321F3AC97191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530;p48">
              <a:extLst>
                <a:ext uri="{FF2B5EF4-FFF2-40B4-BE49-F238E27FC236}">
                  <a16:creationId xmlns:a16="http://schemas.microsoft.com/office/drawing/2014/main" id="{9D479DE3-2551-4E7A-862F-E1D010B29CF9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531;p48">
              <a:extLst>
                <a:ext uri="{FF2B5EF4-FFF2-40B4-BE49-F238E27FC236}">
                  <a16:creationId xmlns:a16="http://schemas.microsoft.com/office/drawing/2014/main" id="{2090AEEA-AB6F-4C14-A647-279A2FF91290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532;p48">
              <a:extLst>
                <a:ext uri="{FF2B5EF4-FFF2-40B4-BE49-F238E27FC236}">
                  <a16:creationId xmlns:a16="http://schemas.microsoft.com/office/drawing/2014/main" id="{F31A3A71-2374-4567-94C9-77AFE25C924D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533;p48">
              <a:extLst>
                <a:ext uri="{FF2B5EF4-FFF2-40B4-BE49-F238E27FC236}">
                  <a16:creationId xmlns:a16="http://schemas.microsoft.com/office/drawing/2014/main" id="{5E43C4AB-1A0C-411D-818D-E0494F8F4C1B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534;p48">
              <a:extLst>
                <a:ext uri="{FF2B5EF4-FFF2-40B4-BE49-F238E27FC236}">
                  <a16:creationId xmlns:a16="http://schemas.microsoft.com/office/drawing/2014/main" id="{B1CF6710-9751-4563-AC67-E3FACC40C160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535;p48">
              <a:extLst>
                <a:ext uri="{FF2B5EF4-FFF2-40B4-BE49-F238E27FC236}">
                  <a16:creationId xmlns:a16="http://schemas.microsoft.com/office/drawing/2014/main" id="{A9B69CB5-2F65-4385-B74D-BB5A53E2BA1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536;p48">
              <a:extLst>
                <a:ext uri="{FF2B5EF4-FFF2-40B4-BE49-F238E27FC236}">
                  <a16:creationId xmlns:a16="http://schemas.microsoft.com/office/drawing/2014/main" id="{95F6B90E-432B-4EDE-9DD8-FA1ABDAB9E5A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4537;p48">
              <a:extLst>
                <a:ext uri="{FF2B5EF4-FFF2-40B4-BE49-F238E27FC236}">
                  <a16:creationId xmlns:a16="http://schemas.microsoft.com/office/drawing/2014/main" id="{11D0E3A4-E09F-4449-BB44-71EBB6A7567F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4538;p48">
              <a:extLst>
                <a:ext uri="{FF2B5EF4-FFF2-40B4-BE49-F238E27FC236}">
                  <a16:creationId xmlns:a16="http://schemas.microsoft.com/office/drawing/2014/main" id="{F517FF0C-0AEE-4285-AFA3-0B2B1F9657DA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4539;p48">
              <a:extLst>
                <a:ext uri="{FF2B5EF4-FFF2-40B4-BE49-F238E27FC236}">
                  <a16:creationId xmlns:a16="http://schemas.microsoft.com/office/drawing/2014/main" id="{1645A841-D75E-404E-89CD-D24A40F4D1D5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4540;p48">
              <a:extLst>
                <a:ext uri="{FF2B5EF4-FFF2-40B4-BE49-F238E27FC236}">
                  <a16:creationId xmlns:a16="http://schemas.microsoft.com/office/drawing/2014/main" id="{E9AD86B1-A347-41D6-B611-52CB87DE126C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4541;p48">
              <a:extLst>
                <a:ext uri="{FF2B5EF4-FFF2-40B4-BE49-F238E27FC236}">
                  <a16:creationId xmlns:a16="http://schemas.microsoft.com/office/drawing/2014/main" id="{02FECE5C-9A33-48F9-A066-DD54DEB91DC8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4542;p48">
              <a:extLst>
                <a:ext uri="{FF2B5EF4-FFF2-40B4-BE49-F238E27FC236}">
                  <a16:creationId xmlns:a16="http://schemas.microsoft.com/office/drawing/2014/main" id="{FF06BF37-337F-4026-B2EF-DBF4899EC74F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4543;p48">
              <a:extLst>
                <a:ext uri="{FF2B5EF4-FFF2-40B4-BE49-F238E27FC236}">
                  <a16:creationId xmlns:a16="http://schemas.microsoft.com/office/drawing/2014/main" id="{FC9E7D47-6890-46AD-BF37-D99632FBD749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4544;p48">
              <a:extLst>
                <a:ext uri="{FF2B5EF4-FFF2-40B4-BE49-F238E27FC236}">
                  <a16:creationId xmlns:a16="http://schemas.microsoft.com/office/drawing/2014/main" id="{DA63C3BD-49F0-40DC-877C-A56A37777184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4545;p48">
              <a:extLst>
                <a:ext uri="{FF2B5EF4-FFF2-40B4-BE49-F238E27FC236}">
                  <a16:creationId xmlns:a16="http://schemas.microsoft.com/office/drawing/2014/main" id="{D7D8A958-9102-4D88-A36A-CD5201D8C833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4546;p48">
              <a:extLst>
                <a:ext uri="{FF2B5EF4-FFF2-40B4-BE49-F238E27FC236}">
                  <a16:creationId xmlns:a16="http://schemas.microsoft.com/office/drawing/2014/main" id="{89E38E56-16E0-44D5-8529-43B1470D6203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4547;p48">
              <a:extLst>
                <a:ext uri="{FF2B5EF4-FFF2-40B4-BE49-F238E27FC236}">
                  <a16:creationId xmlns:a16="http://schemas.microsoft.com/office/drawing/2014/main" id="{51BFBDF6-73B8-424B-8382-2A1421B2520F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4548;p48">
              <a:extLst>
                <a:ext uri="{FF2B5EF4-FFF2-40B4-BE49-F238E27FC236}">
                  <a16:creationId xmlns:a16="http://schemas.microsoft.com/office/drawing/2014/main" id="{ED66F389-564E-4F76-8F13-4FC7ECCCCBED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4549;p48">
              <a:extLst>
                <a:ext uri="{FF2B5EF4-FFF2-40B4-BE49-F238E27FC236}">
                  <a16:creationId xmlns:a16="http://schemas.microsoft.com/office/drawing/2014/main" id="{5C76C638-7BAA-4352-AE72-D032D10C6921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4550;p48">
              <a:extLst>
                <a:ext uri="{FF2B5EF4-FFF2-40B4-BE49-F238E27FC236}">
                  <a16:creationId xmlns:a16="http://schemas.microsoft.com/office/drawing/2014/main" id="{B40596EC-A95D-4107-A608-0663A6643B54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4551;p48">
              <a:extLst>
                <a:ext uri="{FF2B5EF4-FFF2-40B4-BE49-F238E27FC236}">
                  <a16:creationId xmlns:a16="http://schemas.microsoft.com/office/drawing/2014/main" id="{04694AE1-F772-4766-B691-CE158D75DD56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4552;p48">
              <a:extLst>
                <a:ext uri="{FF2B5EF4-FFF2-40B4-BE49-F238E27FC236}">
                  <a16:creationId xmlns:a16="http://schemas.microsoft.com/office/drawing/2014/main" id="{2604B321-8A5E-43C0-B0C7-057478A86ABB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4553;p48">
              <a:extLst>
                <a:ext uri="{FF2B5EF4-FFF2-40B4-BE49-F238E27FC236}">
                  <a16:creationId xmlns:a16="http://schemas.microsoft.com/office/drawing/2014/main" id="{206F51E8-8187-4D42-9B78-238BEA001B95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4554;p48">
              <a:extLst>
                <a:ext uri="{FF2B5EF4-FFF2-40B4-BE49-F238E27FC236}">
                  <a16:creationId xmlns:a16="http://schemas.microsoft.com/office/drawing/2014/main" id="{6C340CC6-CDF8-4D2E-B336-F8A583EE94BF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4555;p48">
              <a:extLst>
                <a:ext uri="{FF2B5EF4-FFF2-40B4-BE49-F238E27FC236}">
                  <a16:creationId xmlns:a16="http://schemas.microsoft.com/office/drawing/2014/main" id="{B0D5CA18-B3C9-4EB6-A607-84619679D948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4556;p48">
              <a:extLst>
                <a:ext uri="{FF2B5EF4-FFF2-40B4-BE49-F238E27FC236}">
                  <a16:creationId xmlns:a16="http://schemas.microsoft.com/office/drawing/2014/main" id="{3ECA4232-79B6-4535-B7F7-36FE2D0EAC80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6BFA1-A115-46CB-AA1F-84550E06A7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Placeholder 6" descr="One red balloon flying away from other white balloons">
            <a:extLst>
              <a:ext uri="{FF2B5EF4-FFF2-40B4-BE49-F238E27FC236}">
                <a16:creationId xmlns:a16="http://schemas.microsoft.com/office/drawing/2014/main" id="{247D3A04-0637-45DD-887A-94A777F0F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4" b="14890"/>
          <a:stretch/>
        </p:blipFill>
        <p:spPr>
          <a:xfrm>
            <a:off x="445673" y="291670"/>
            <a:ext cx="8329493" cy="461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30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8012-B6BD-4129-AA3F-BF40385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8" y="520983"/>
            <a:ext cx="5640900" cy="1082700"/>
          </a:xfrm>
        </p:spPr>
        <p:txBody>
          <a:bodyPr/>
          <a:lstStyle/>
          <a:p>
            <a:r>
              <a:rPr lang="en-US" b="1" dirty="0"/>
              <a:t>Did you know?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4D2BB-0BDB-4C35-BB42-5B0C165F7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04" y="1438596"/>
            <a:ext cx="4688388" cy="2679000"/>
          </a:xfrm>
        </p:spPr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Raleway Thin" pitchFamily="2" charset="0"/>
              </a:rPr>
              <a:t>44% of the organizations to use open source as a rescue option.</a:t>
            </a:r>
          </a:p>
          <a:p>
            <a:r>
              <a:rPr lang="en-US" b="1" i="0" dirty="0">
                <a:solidFill>
                  <a:schemeClr val="accent2"/>
                </a:solidFill>
                <a:effectLst/>
                <a:latin typeface="Raleway Thin" pitchFamily="2" charset="0"/>
              </a:rPr>
              <a:t>48% cited the increasing efficiency of application development and maintenance as the reason for embracing open source</a:t>
            </a:r>
            <a:r>
              <a:rPr lang="en-US" b="1" dirty="0">
                <a:solidFill>
                  <a:schemeClr val="accent2"/>
                </a:solidFill>
                <a:latin typeface="Raleway Thin" pitchFamily="2" charset="0"/>
              </a:rPr>
              <a:t>.</a:t>
            </a:r>
          </a:p>
          <a:p>
            <a:r>
              <a:rPr lang="en-US" b="1" i="0" dirty="0">
                <a:solidFill>
                  <a:schemeClr val="accent2"/>
                </a:solidFill>
                <a:effectLst/>
                <a:latin typeface="Raleway Thin" pitchFamily="2" charset="0"/>
              </a:rPr>
              <a:t>Half have policies governing employee contributions to open source. </a:t>
            </a:r>
          </a:p>
          <a:p>
            <a:r>
              <a:rPr lang="en-US" b="1" i="0" dirty="0">
                <a:solidFill>
                  <a:schemeClr val="accent2"/>
                </a:solidFill>
                <a:effectLst/>
                <a:latin typeface="Raleway Thin" pitchFamily="2" charset="0"/>
              </a:rPr>
              <a:t>Around 40% of the organizations are shifting to open source.</a:t>
            </a:r>
          </a:p>
          <a:p>
            <a:endParaRPr lang="en-US"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35E90-83A0-47A9-9B46-821CB6503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6" name="Google Shape;1047;p24">
            <a:extLst>
              <a:ext uri="{FF2B5EF4-FFF2-40B4-BE49-F238E27FC236}">
                <a16:creationId xmlns:a16="http://schemas.microsoft.com/office/drawing/2014/main" id="{220565D4-EAEF-4961-9780-793C6587373F}"/>
              </a:ext>
            </a:extLst>
          </p:cNvPr>
          <p:cNvGrpSpPr/>
          <p:nvPr/>
        </p:nvGrpSpPr>
        <p:grpSpPr>
          <a:xfrm>
            <a:off x="5191000" y="1007985"/>
            <a:ext cx="3495800" cy="3628765"/>
            <a:chOff x="2012475" y="393272"/>
            <a:chExt cx="4440240" cy="4609126"/>
          </a:xfrm>
        </p:grpSpPr>
        <p:sp>
          <p:nvSpPr>
            <p:cNvPr id="7" name="Google Shape;1048;p24">
              <a:extLst>
                <a:ext uri="{FF2B5EF4-FFF2-40B4-BE49-F238E27FC236}">
                  <a16:creationId xmlns:a16="http://schemas.microsoft.com/office/drawing/2014/main" id="{0EF4A826-C00A-448E-B531-CCAA0CF2862D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49;p24">
              <a:extLst>
                <a:ext uri="{FF2B5EF4-FFF2-40B4-BE49-F238E27FC236}">
                  <a16:creationId xmlns:a16="http://schemas.microsoft.com/office/drawing/2014/main" id="{4598FAEA-736B-4DDD-AF5D-12C4237B8C1A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0;p24">
              <a:extLst>
                <a:ext uri="{FF2B5EF4-FFF2-40B4-BE49-F238E27FC236}">
                  <a16:creationId xmlns:a16="http://schemas.microsoft.com/office/drawing/2014/main" id="{C0E6DF10-E769-459F-95FC-CEA0212E238B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1;p24">
              <a:extLst>
                <a:ext uri="{FF2B5EF4-FFF2-40B4-BE49-F238E27FC236}">
                  <a16:creationId xmlns:a16="http://schemas.microsoft.com/office/drawing/2014/main" id="{6021AE89-84D1-4ABF-8163-D053DE62994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2;p24">
              <a:extLst>
                <a:ext uri="{FF2B5EF4-FFF2-40B4-BE49-F238E27FC236}">
                  <a16:creationId xmlns:a16="http://schemas.microsoft.com/office/drawing/2014/main" id="{A724069C-BC52-4463-B39B-7AE3A7CC4F8E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3;p24">
              <a:extLst>
                <a:ext uri="{FF2B5EF4-FFF2-40B4-BE49-F238E27FC236}">
                  <a16:creationId xmlns:a16="http://schemas.microsoft.com/office/drawing/2014/main" id="{F6F1829A-57E8-4106-92B6-E54E84BA006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4;p24">
              <a:extLst>
                <a:ext uri="{FF2B5EF4-FFF2-40B4-BE49-F238E27FC236}">
                  <a16:creationId xmlns:a16="http://schemas.microsoft.com/office/drawing/2014/main" id="{05CD993C-C168-4326-89E4-D51169F51734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5;p24">
              <a:extLst>
                <a:ext uri="{FF2B5EF4-FFF2-40B4-BE49-F238E27FC236}">
                  <a16:creationId xmlns:a16="http://schemas.microsoft.com/office/drawing/2014/main" id="{E8F061FC-03D0-431C-BF35-4356189EF7FC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6;p24">
              <a:extLst>
                <a:ext uri="{FF2B5EF4-FFF2-40B4-BE49-F238E27FC236}">
                  <a16:creationId xmlns:a16="http://schemas.microsoft.com/office/drawing/2014/main" id="{A6928A6B-F8FD-444C-AC00-4B63D0DE899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7;p24">
              <a:extLst>
                <a:ext uri="{FF2B5EF4-FFF2-40B4-BE49-F238E27FC236}">
                  <a16:creationId xmlns:a16="http://schemas.microsoft.com/office/drawing/2014/main" id="{FFE91462-F212-4112-AA4D-A422B1CB6AAE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8;p24">
              <a:extLst>
                <a:ext uri="{FF2B5EF4-FFF2-40B4-BE49-F238E27FC236}">
                  <a16:creationId xmlns:a16="http://schemas.microsoft.com/office/drawing/2014/main" id="{87B76BB7-9394-41A8-BDE6-C24CB04289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9;p24">
              <a:extLst>
                <a:ext uri="{FF2B5EF4-FFF2-40B4-BE49-F238E27FC236}">
                  <a16:creationId xmlns:a16="http://schemas.microsoft.com/office/drawing/2014/main" id="{73B6878C-72D1-4D42-BDA8-B6D661FB6B55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0;p24">
              <a:extLst>
                <a:ext uri="{FF2B5EF4-FFF2-40B4-BE49-F238E27FC236}">
                  <a16:creationId xmlns:a16="http://schemas.microsoft.com/office/drawing/2014/main" id="{8470DCC1-A582-4049-AF38-6B2A7C63F372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1;p24">
              <a:extLst>
                <a:ext uri="{FF2B5EF4-FFF2-40B4-BE49-F238E27FC236}">
                  <a16:creationId xmlns:a16="http://schemas.microsoft.com/office/drawing/2014/main" id="{ABCD3B06-76F8-4C83-B6DD-0BFE694F5B83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2;p24">
              <a:extLst>
                <a:ext uri="{FF2B5EF4-FFF2-40B4-BE49-F238E27FC236}">
                  <a16:creationId xmlns:a16="http://schemas.microsoft.com/office/drawing/2014/main" id="{DE8FE58F-5566-453A-AB45-42032387EA19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3;p24">
              <a:extLst>
                <a:ext uri="{FF2B5EF4-FFF2-40B4-BE49-F238E27FC236}">
                  <a16:creationId xmlns:a16="http://schemas.microsoft.com/office/drawing/2014/main" id="{8425A68A-5A50-43F6-9CD2-9B4AB1EA2857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4;p24">
              <a:extLst>
                <a:ext uri="{FF2B5EF4-FFF2-40B4-BE49-F238E27FC236}">
                  <a16:creationId xmlns:a16="http://schemas.microsoft.com/office/drawing/2014/main" id="{2C8CEFBB-B8CB-4B2F-BCC0-AA32396445F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5;p24">
              <a:extLst>
                <a:ext uri="{FF2B5EF4-FFF2-40B4-BE49-F238E27FC236}">
                  <a16:creationId xmlns:a16="http://schemas.microsoft.com/office/drawing/2014/main" id="{285D54AD-4A05-4B9A-A994-FD49A63F6D0D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6;p24">
              <a:extLst>
                <a:ext uri="{FF2B5EF4-FFF2-40B4-BE49-F238E27FC236}">
                  <a16:creationId xmlns:a16="http://schemas.microsoft.com/office/drawing/2014/main" id="{E402966E-3A8E-42AF-B89F-50F15B30BE0A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7;p24">
              <a:extLst>
                <a:ext uri="{FF2B5EF4-FFF2-40B4-BE49-F238E27FC236}">
                  <a16:creationId xmlns:a16="http://schemas.microsoft.com/office/drawing/2014/main" id="{0124354A-B14E-4420-8FE2-605AF7A0CE1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8;p24">
              <a:extLst>
                <a:ext uri="{FF2B5EF4-FFF2-40B4-BE49-F238E27FC236}">
                  <a16:creationId xmlns:a16="http://schemas.microsoft.com/office/drawing/2014/main" id="{D745850F-F007-4A24-B114-57F6D12B1575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9;p24">
              <a:extLst>
                <a:ext uri="{FF2B5EF4-FFF2-40B4-BE49-F238E27FC236}">
                  <a16:creationId xmlns:a16="http://schemas.microsoft.com/office/drawing/2014/main" id="{8EE7A9B3-C6FA-4ACB-A0C0-A2C221798FA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0;p24">
              <a:extLst>
                <a:ext uri="{FF2B5EF4-FFF2-40B4-BE49-F238E27FC236}">
                  <a16:creationId xmlns:a16="http://schemas.microsoft.com/office/drawing/2014/main" id="{FD184C23-95A0-47DD-9F1A-4C2D8444B3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1;p24">
              <a:extLst>
                <a:ext uri="{FF2B5EF4-FFF2-40B4-BE49-F238E27FC236}">
                  <a16:creationId xmlns:a16="http://schemas.microsoft.com/office/drawing/2014/main" id="{0FAD8C03-8A79-4CAE-8BBF-91B835C958AC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2;p24">
              <a:extLst>
                <a:ext uri="{FF2B5EF4-FFF2-40B4-BE49-F238E27FC236}">
                  <a16:creationId xmlns:a16="http://schemas.microsoft.com/office/drawing/2014/main" id="{91F72385-B672-453B-9874-6BF4FCED48D1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3;p24">
              <a:extLst>
                <a:ext uri="{FF2B5EF4-FFF2-40B4-BE49-F238E27FC236}">
                  <a16:creationId xmlns:a16="http://schemas.microsoft.com/office/drawing/2014/main" id="{AB905AB8-C0E5-4B3F-B8F2-04CCA22D6177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4;p24">
              <a:extLst>
                <a:ext uri="{FF2B5EF4-FFF2-40B4-BE49-F238E27FC236}">
                  <a16:creationId xmlns:a16="http://schemas.microsoft.com/office/drawing/2014/main" id="{CD3DEFF1-C3DD-45B9-8A25-6542F0835A59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5;p24">
              <a:extLst>
                <a:ext uri="{FF2B5EF4-FFF2-40B4-BE49-F238E27FC236}">
                  <a16:creationId xmlns:a16="http://schemas.microsoft.com/office/drawing/2014/main" id="{C6C8B972-2FCE-446F-801E-E26CD47DED1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6;p24">
              <a:extLst>
                <a:ext uri="{FF2B5EF4-FFF2-40B4-BE49-F238E27FC236}">
                  <a16:creationId xmlns:a16="http://schemas.microsoft.com/office/drawing/2014/main" id="{AB48F2D4-3308-4391-AE44-F8DF5E60736A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7;p24">
              <a:extLst>
                <a:ext uri="{FF2B5EF4-FFF2-40B4-BE49-F238E27FC236}">
                  <a16:creationId xmlns:a16="http://schemas.microsoft.com/office/drawing/2014/main" id="{ED123CC3-0BA0-4606-B7A7-929285E77680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8;p24">
              <a:extLst>
                <a:ext uri="{FF2B5EF4-FFF2-40B4-BE49-F238E27FC236}">
                  <a16:creationId xmlns:a16="http://schemas.microsoft.com/office/drawing/2014/main" id="{2BEAC226-838E-4180-9405-1DE6CCF15107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9;p24">
              <a:extLst>
                <a:ext uri="{FF2B5EF4-FFF2-40B4-BE49-F238E27FC236}">
                  <a16:creationId xmlns:a16="http://schemas.microsoft.com/office/drawing/2014/main" id="{2816410C-FCE4-4EC5-B0B2-670F196CC02B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0;p24">
              <a:extLst>
                <a:ext uri="{FF2B5EF4-FFF2-40B4-BE49-F238E27FC236}">
                  <a16:creationId xmlns:a16="http://schemas.microsoft.com/office/drawing/2014/main" id="{B1DBEC04-E615-4C34-B04B-D4484C1A7962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1;p24">
              <a:extLst>
                <a:ext uri="{FF2B5EF4-FFF2-40B4-BE49-F238E27FC236}">
                  <a16:creationId xmlns:a16="http://schemas.microsoft.com/office/drawing/2014/main" id="{2ACA51DB-86A5-4486-AB1F-1B3E05FEDD51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2;p24">
              <a:extLst>
                <a:ext uri="{FF2B5EF4-FFF2-40B4-BE49-F238E27FC236}">
                  <a16:creationId xmlns:a16="http://schemas.microsoft.com/office/drawing/2014/main" id="{A11821EE-BB8A-490E-9A3D-D63E874EDFEE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3;p24">
              <a:extLst>
                <a:ext uri="{FF2B5EF4-FFF2-40B4-BE49-F238E27FC236}">
                  <a16:creationId xmlns:a16="http://schemas.microsoft.com/office/drawing/2014/main" id="{0FD698FF-39AF-4401-9F52-FEFAFFE9920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4;p24">
              <a:extLst>
                <a:ext uri="{FF2B5EF4-FFF2-40B4-BE49-F238E27FC236}">
                  <a16:creationId xmlns:a16="http://schemas.microsoft.com/office/drawing/2014/main" id="{901805F6-156B-4BCB-8A26-BB833345B58C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5;p24">
              <a:extLst>
                <a:ext uri="{FF2B5EF4-FFF2-40B4-BE49-F238E27FC236}">
                  <a16:creationId xmlns:a16="http://schemas.microsoft.com/office/drawing/2014/main" id="{13BA41DF-8857-4BA4-974F-566B7CD58896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6;p24">
              <a:extLst>
                <a:ext uri="{FF2B5EF4-FFF2-40B4-BE49-F238E27FC236}">
                  <a16:creationId xmlns:a16="http://schemas.microsoft.com/office/drawing/2014/main" id="{B46191D1-B67B-4B93-870A-B271C697623E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7;p24">
              <a:extLst>
                <a:ext uri="{FF2B5EF4-FFF2-40B4-BE49-F238E27FC236}">
                  <a16:creationId xmlns:a16="http://schemas.microsoft.com/office/drawing/2014/main" id="{836FDDC2-1E7F-474F-8869-011A00964D67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8;p24">
              <a:extLst>
                <a:ext uri="{FF2B5EF4-FFF2-40B4-BE49-F238E27FC236}">
                  <a16:creationId xmlns:a16="http://schemas.microsoft.com/office/drawing/2014/main" id="{67A46726-DEEC-4CB8-B1F5-65E0E94C940D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9;p24">
              <a:extLst>
                <a:ext uri="{FF2B5EF4-FFF2-40B4-BE49-F238E27FC236}">
                  <a16:creationId xmlns:a16="http://schemas.microsoft.com/office/drawing/2014/main" id="{33FB5516-2D0F-4E06-ABCA-93AEB481EEF4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0;p24">
              <a:extLst>
                <a:ext uri="{FF2B5EF4-FFF2-40B4-BE49-F238E27FC236}">
                  <a16:creationId xmlns:a16="http://schemas.microsoft.com/office/drawing/2014/main" id="{C93C66F6-2C1C-49A6-8836-3F6A2B320251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1;p24">
              <a:extLst>
                <a:ext uri="{FF2B5EF4-FFF2-40B4-BE49-F238E27FC236}">
                  <a16:creationId xmlns:a16="http://schemas.microsoft.com/office/drawing/2014/main" id="{04F095BE-FC25-4A57-995F-282090ACFFD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2;p24">
              <a:extLst>
                <a:ext uri="{FF2B5EF4-FFF2-40B4-BE49-F238E27FC236}">
                  <a16:creationId xmlns:a16="http://schemas.microsoft.com/office/drawing/2014/main" id="{648B08E7-923C-435D-964D-EBC27DDB571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3;p24">
              <a:extLst>
                <a:ext uri="{FF2B5EF4-FFF2-40B4-BE49-F238E27FC236}">
                  <a16:creationId xmlns:a16="http://schemas.microsoft.com/office/drawing/2014/main" id="{FF6DC33E-5885-4595-BA23-03B45647F2AF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4;p24">
              <a:extLst>
                <a:ext uri="{FF2B5EF4-FFF2-40B4-BE49-F238E27FC236}">
                  <a16:creationId xmlns:a16="http://schemas.microsoft.com/office/drawing/2014/main" id="{047F24D8-BF70-46F7-81F2-8220C9D5995A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5;p24">
              <a:extLst>
                <a:ext uri="{FF2B5EF4-FFF2-40B4-BE49-F238E27FC236}">
                  <a16:creationId xmlns:a16="http://schemas.microsoft.com/office/drawing/2014/main" id="{594C4BAC-22A0-4406-A6D7-F5D46AF158D0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6;p24">
              <a:extLst>
                <a:ext uri="{FF2B5EF4-FFF2-40B4-BE49-F238E27FC236}">
                  <a16:creationId xmlns:a16="http://schemas.microsoft.com/office/drawing/2014/main" id="{AAD275B4-28B5-4390-B6E3-278655757F54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7;p24">
              <a:extLst>
                <a:ext uri="{FF2B5EF4-FFF2-40B4-BE49-F238E27FC236}">
                  <a16:creationId xmlns:a16="http://schemas.microsoft.com/office/drawing/2014/main" id="{5EA10845-F783-4EE7-B3A5-0B65BDA2B0CD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8;p24">
              <a:extLst>
                <a:ext uri="{FF2B5EF4-FFF2-40B4-BE49-F238E27FC236}">
                  <a16:creationId xmlns:a16="http://schemas.microsoft.com/office/drawing/2014/main" id="{EFAFA955-AAC4-47BC-A17B-953C4D563A3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9;p24">
              <a:extLst>
                <a:ext uri="{FF2B5EF4-FFF2-40B4-BE49-F238E27FC236}">
                  <a16:creationId xmlns:a16="http://schemas.microsoft.com/office/drawing/2014/main" id="{30A554C9-DF3E-40C9-B4BA-D213D50A33CC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0;p24">
              <a:extLst>
                <a:ext uri="{FF2B5EF4-FFF2-40B4-BE49-F238E27FC236}">
                  <a16:creationId xmlns:a16="http://schemas.microsoft.com/office/drawing/2014/main" id="{A6C989C9-4EBD-4C52-B26B-129C9960510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1;p24">
              <a:extLst>
                <a:ext uri="{FF2B5EF4-FFF2-40B4-BE49-F238E27FC236}">
                  <a16:creationId xmlns:a16="http://schemas.microsoft.com/office/drawing/2014/main" id="{2D12DC84-891E-4A1B-845A-8686807748C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2;p24">
              <a:extLst>
                <a:ext uri="{FF2B5EF4-FFF2-40B4-BE49-F238E27FC236}">
                  <a16:creationId xmlns:a16="http://schemas.microsoft.com/office/drawing/2014/main" id="{AE769C30-6C31-46D2-B5C0-7B4331AE29BF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3;p24">
              <a:extLst>
                <a:ext uri="{FF2B5EF4-FFF2-40B4-BE49-F238E27FC236}">
                  <a16:creationId xmlns:a16="http://schemas.microsoft.com/office/drawing/2014/main" id="{510014B6-569D-4856-AA87-6C99940498BA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4;p24">
              <a:extLst>
                <a:ext uri="{FF2B5EF4-FFF2-40B4-BE49-F238E27FC236}">
                  <a16:creationId xmlns:a16="http://schemas.microsoft.com/office/drawing/2014/main" id="{4474F257-88F4-4C84-B058-78AACE62710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5;p24">
              <a:extLst>
                <a:ext uri="{FF2B5EF4-FFF2-40B4-BE49-F238E27FC236}">
                  <a16:creationId xmlns:a16="http://schemas.microsoft.com/office/drawing/2014/main" id="{49919CA5-CA52-4B64-866B-E3BAE309189B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6;p24">
              <a:extLst>
                <a:ext uri="{FF2B5EF4-FFF2-40B4-BE49-F238E27FC236}">
                  <a16:creationId xmlns:a16="http://schemas.microsoft.com/office/drawing/2014/main" id="{91EF1C7D-D028-4C49-B1ED-0E49AA22142E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7;p24">
              <a:extLst>
                <a:ext uri="{FF2B5EF4-FFF2-40B4-BE49-F238E27FC236}">
                  <a16:creationId xmlns:a16="http://schemas.microsoft.com/office/drawing/2014/main" id="{FCDF7D31-1D61-4C72-B721-479ED7C13B4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8;p24">
              <a:extLst>
                <a:ext uri="{FF2B5EF4-FFF2-40B4-BE49-F238E27FC236}">
                  <a16:creationId xmlns:a16="http://schemas.microsoft.com/office/drawing/2014/main" id="{EC7F427A-7A88-4113-98F6-96A7BB9586D4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9;p24">
              <a:extLst>
                <a:ext uri="{FF2B5EF4-FFF2-40B4-BE49-F238E27FC236}">
                  <a16:creationId xmlns:a16="http://schemas.microsoft.com/office/drawing/2014/main" id="{01DC0190-5F2A-4ED9-8A2F-AEEA1FEC7ABE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0;p24">
              <a:extLst>
                <a:ext uri="{FF2B5EF4-FFF2-40B4-BE49-F238E27FC236}">
                  <a16:creationId xmlns:a16="http://schemas.microsoft.com/office/drawing/2014/main" id="{402A7BE5-9525-4355-8E4D-F3897C94475A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1;p24">
              <a:extLst>
                <a:ext uri="{FF2B5EF4-FFF2-40B4-BE49-F238E27FC236}">
                  <a16:creationId xmlns:a16="http://schemas.microsoft.com/office/drawing/2014/main" id="{E23FF42C-3F54-4A50-A250-D54A5B1C0E2E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2;p24">
              <a:extLst>
                <a:ext uri="{FF2B5EF4-FFF2-40B4-BE49-F238E27FC236}">
                  <a16:creationId xmlns:a16="http://schemas.microsoft.com/office/drawing/2014/main" id="{9E388A92-C35A-490E-9CA5-2C67230A7B4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3;p24">
              <a:extLst>
                <a:ext uri="{FF2B5EF4-FFF2-40B4-BE49-F238E27FC236}">
                  <a16:creationId xmlns:a16="http://schemas.microsoft.com/office/drawing/2014/main" id="{CA29D729-57E5-4B67-85F2-436D04956659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4;p24">
              <a:extLst>
                <a:ext uri="{FF2B5EF4-FFF2-40B4-BE49-F238E27FC236}">
                  <a16:creationId xmlns:a16="http://schemas.microsoft.com/office/drawing/2014/main" id="{7188F16D-1C2A-46A0-B5FB-BCBF3B352752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5;p24">
              <a:extLst>
                <a:ext uri="{FF2B5EF4-FFF2-40B4-BE49-F238E27FC236}">
                  <a16:creationId xmlns:a16="http://schemas.microsoft.com/office/drawing/2014/main" id="{7F5DF8E0-E002-4959-BE8D-85A4E68BAB26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6;p24">
              <a:extLst>
                <a:ext uri="{FF2B5EF4-FFF2-40B4-BE49-F238E27FC236}">
                  <a16:creationId xmlns:a16="http://schemas.microsoft.com/office/drawing/2014/main" id="{2DFEFBE0-8A99-4902-947F-A8A9F0B74AD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7;p24">
              <a:extLst>
                <a:ext uri="{FF2B5EF4-FFF2-40B4-BE49-F238E27FC236}">
                  <a16:creationId xmlns:a16="http://schemas.microsoft.com/office/drawing/2014/main" id="{C723E6B8-42BF-4FB5-AFBF-AB3528B9A408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8;p24">
              <a:extLst>
                <a:ext uri="{FF2B5EF4-FFF2-40B4-BE49-F238E27FC236}">
                  <a16:creationId xmlns:a16="http://schemas.microsoft.com/office/drawing/2014/main" id="{811C35B6-B6DE-4DAC-9F24-41D975B7AE42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9;p24">
              <a:extLst>
                <a:ext uri="{FF2B5EF4-FFF2-40B4-BE49-F238E27FC236}">
                  <a16:creationId xmlns:a16="http://schemas.microsoft.com/office/drawing/2014/main" id="{0E70C32E-5847-4AEE-BBA2-02FBAE384D08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0;p24">
              <a:extLst>
                <a:ext uri="{FF2B5EF4-FFF2-40B4-BE49-F238E27FC236}">
                  <a16:creationId xmlns:a16="http://schemas.microsoft.com/office/drawing/2014/main" id="{21445F0E-A363-422D-B1BE-43C682B4A27C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1;p24">
              <a:extLst>
                <a:ext uri="{FF2B5EF4-FFF2-40B4-BE49-F238E27FC236}">
                  <a16:creationId xmlns:a16="http://schemas.microsoft.com/office/drawing/2014/main" id="{DF4876FA-3687-4C15-B40E-3E9BE75A6186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2;p24">
              <a:extLst>
                <a:ext uri="{FF2B5EF4-FFF2-40B4-BE49-F238E27FC236}">
                  <a16:creationId xmlns:a16="http://schemas.microsoft.com/office/drawing/2014/main" id="{04FC6891-722B-4879-9373-AE474849D77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3;p24">
              <a:extLst>
                <a:ext uri="{FF2B5EF4-FFF2-40B4-BE49-F238E27FC236}">
                  <a16:creationId xmlns:a16="http://schemas.microsoft.com/office/drawing/2014/main" id="{CEE26002-97EB-4616-A14E-5EC6E2E8DFDF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4;p24">
              <a:extLst>
                <a:ext uri="{FF2B5EF4-FFF2-40B4-BE49-F238E27FC236}">
                  <a16:creationId xmlns:a16="http://schemas.microsoft.com/office/drawing/2014/main" id="{07821FCA-1D20-4A31-AFC3-5CE4B2067BD2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5;p24">
              <a:extLst>
                <a:ext uri="{FF2B5EF4-FFF2-40B4-BE49-F238E27FC236}">
                  <a16:creationId xmlns:a16="http://schemas.microsoft.com/office/drawing/2014/main" id="{BEC2A630-B31B-4513-A61D-428C29807E6F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6;p24">
              <a:extLst>
                <a:ext uri="{FF2B5EF4-FFF2-40B4-BE49-F238E27FC236}">
                  <a16:creationId xmlns:a16="http://schemas.microsoft.com/office/drawing/2014/main" id="{2D296213-31CA-4ED2-8DE2-92F8A7D1424E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7;p24">
              <a:extLst>
                <a:ext uri="{FF2B5EF4-FFF2-40B4-BE49-F238E27FC236}">
                  <a16:creationId xmlns:a16="http://schemas.microsoft.com/office/drawing/2014/main" id="{F03E8BCB-5C2E-406C-8734-8F33A79AD056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8;p24">
              <a:extLst>
                <a:ext uri="{FF2B5EF4-FFF2-40B4-BE49-F238E27FC236}">
                  <a16:creationId xmlns:a16="http://schemas.microsoft.com/office/drawing/2014/main" id="{E94E6B07-6E15-430B-BF63-0ED2B3A7838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9;p24">
              <a:extLst>
                <a:ext uri="{FF2B5EF4-FFF2-40B4-BE49-F238E27FC236}">
                  <a16:creationId xmlns:a16="http://schemas.microsoft.com/office/drawing/2014/main" id="{4EC12036-189F-4DE7-90A8-2CBD674BA98F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0;p24">
              <a:extLst>
                <a:ext uri="{FF2B5EF4-FFF2-40B4-BE49-F238E27FC236}">
                  <a16:creationId xmlns:a16="http://schemas.microsoft.com/office/drawing/2014/main" id="{A6CBD6F0-D2DC-4CA6-B781-EB4E6ED10A37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1;p24">
              <a:extLst>
                <a:ext uri="{FF2B5EF4-FFF2-40B4-BE49-F238E27FC236}">
                  <a16:creationId xmlns:a16="http://schemas.microsoft.com/office/drawing/2014/main" id="{E1917D05-E1D1-475D-8F20-2F4C87B1AE69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2;p24">
              <a:extLst>
                <a:ext uri="{FF2B5EF4-FFF2-40B4-BE49-F238E27FC236}">
                  <a16:creationId xmlns:a16="http://schemas.microsoft.com/office/drawing/2014/main" id="{C0EFF3A3-975F-4E8C-AA1E-81160DC7838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3;p24">
              <a:extLst>
                <a:ext uri="{FF2B5EF4-FFF2-40B4-BE49-F238E27FC236}">
                  <a16:creationId xmlns:a16="http://schemas.microsoft.com/office/drawing/2014/main" id="{A7EEAD8B-9BD5-4A1F-90D0-C3A877A306E1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4;p24">
              <a:extLst>
                <a:ext uri="{FF2B5EF4-FFF2-40B4-BE49-F238E27FC236}">
                  <a16:creationId xmlns:a16="http://schemas.microsoft.com/office/drawing/2014/main" id="{BBBC9CE8-C763-4237-9652-9EE02957901B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5;p24">
              <a:extLst>
                <a:ext uri="{FF2B5EF4-FFF2-40B4-BE49-F238E27FC236}">
                  <a16:creationId xmlns:a16="http://schemas.microsoft.com/office/drawing/2014/main" id="{AFB123F8-29AA-419C-AB63-0895386EE44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6;p24">
              <a:extLst>
                <a:ext uri="{FF2B5EF4-FFF2-40B4-BE49-F238E27FC236}">
                  <a16:creationId xmlns:a16="http://schemas.microsoft.com/office/drawing/2014/main" id="{397586E0-0152-462A-B466-68D29FD4F9B5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7;p24">
              <a:extLst>
                <a:ext uri="{FF2B5EF4-FFF2-40B4-BE49-F238E27FC236}">
                  <a16:creationId xmlns:a16="http://schemas.microsoft.com/office/drawing/2014/main" id="{5C4DD3F3-9FED-4429-8D73-0485F9A8D2F0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8;p24">
              <a:extLst>
                <a:ext uri="{FF2B5EF4-FFF2-40B4-BE49-F238E27FC236}">
                  <a16:creationId xmlns:a16="http://schemas.microsoft.com/office/drawing/2014/main" id="{F44A4415-0AC3-499B-81B7-8D22B28E672C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9;p24">
              <a:extLst>
                <a:ext uri="{FF2B5EF4-FFF2-40B4-BE49-F238E27FC236}">
                  <a16:creationId xmlns:a16="http://schemas.microsoft.com/office/drawing/2014/main" id="{53C2B680-D7B3-43F5-95D7-974D9744057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40;p24">
              <a:extLst>
                <a:ext uri="{FF2B5EF4-FFF2-40B4-BE49-F238E27FC236}">
                  <a16:creationId xmlns:a16="http://schemas.microsoft.com/office/drawing/2014/main" id="{BEFED80C-2B95-4FF5-832C-60565C4ECD64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30355" y="23773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Open Source</a:t>
            </a:r>
            <a:endParaRPr b="1"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57555" y="995538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Creativity</a:t>
            </a:r>
            <a:endParaRPr sz="1800" b="1" dirty="0">
              <a:solidFill>
                <a:schemeClr val="accent2"/>
              </a:solidFill>
              <a:latin typeface="Raleway Thin" pitchFamily="2" charset="0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36225" y="995538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Community</a:t>
            </a:r>
            <a:endParaRPr sz="24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57555" y="2754038"/>
            <a:ext cx="8191470" cy="18827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                                                   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Barlow"/>
                <a:sym typeface="Barlow"/>
              </a:rPr>
              <a:t>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			       Flexibility</a:t>
            </a:r>
          </a:p>
        </p:txBody>
      </p:sp>
      <p:sp>
        <p:nvSpPr>
          <p:cNvPr id="2339" name="Google Shape;2339;p41"/>
          <p:cNvSpPr/>
          <p:nvPr/>
        </p:nvSpPr>
        <p:spPr>
          <a:xfrm>
            <a:off x="3258780" y="1370527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33034" y="1370527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346765" y="1458159"/>
            <a:ext cx="2415383" cy="2591354"/>
          </a:xfrm>
          <a:prstGeom prst="pie">
            <a:avLst>
              <a:gd name="adj1" fmla="val 540521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43" name="Google Shape;2343;p41"/>
          <p:cNvSpPr/>
          <p:nvPr/>
        </p:nvSpPr>
        <p:spPr>
          <a:xfrm>
            <a:off x="3815255" y="1874715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aleway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4830875" y="1882435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389495" y="310784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Raleway"/>
              </a:rPr>
              <a:t>F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17" name="Google Shape;2343;p41">
            <a:extLst>
              <a:ext uri="{FF2B5EF4-FFF2-40B4-BE49-F238E27FC236}">
                <a16:creationId xmlns:a16="http://schemas.microsoft.com/office/drawing/2014/main" id="{848714F5-4975-417C-B86F-7BF4C07FC0A1}"/>
              </a:ext>
            </a:extLst>
          </p:cNvPr>
          <p:cNvSpPr/>
          <p:nvPr/>
        </p:nvSpPr>
        <p:spPr>
          <a:xfrm>
            <a:off x="4955545" y="1874406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Raleway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842381" y="1791018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3600" b="1" dirty="0">
                <a:solidFill>
                  <a:schemeClr val="accent2"/>
                </a:solidFill>
                <a:latin typeface="Raleway Thin" pitchFamily="2" charset="0"/>
              </a:rPr>
              <a:t>Kamal shree</a:t>
            </a:r>
          </a:p>
          <a:p>
            <a:pPr marL="0" lvl="0" indent="0">
              <a:buNone/>
            </a:pPr>
            <a:endParaRPr lang="en" sz="3600"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t="18086" b="18086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B6207-FC0A-4441-8613-70A29BDAE2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94A94B-27F2-4022-B7D1-A33D34416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40121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519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6495-F416-4681-A6EA-6773BCA5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024745"/>
            <a:ext cx="7734624" cy="547005"/>
          </a:xfrm>
        </p:spPr>
        <p:txBody>
          <a:bodyPr/>
          <a:lstStyle/>
          <a:p>
            <a:r>
              <a:rPr lang="en-US" b="1" dirty="0"/>
              <a:t>Contributing Guidelines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CC99D-5E2E-459E-87E1-36982BAC5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2195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B2B18-4920-4588-A796-71E312FFC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2A2407F-B121-46CA-AB7B-18E497DA0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575803"/>
              </p:ext>
            </p:extLst>
          </p:nvPr>
        </p:nvGraphicFramePr>
        <p:xfrm>
          <a:off x="653143" y="437990"/>
          <a:ext cx="7899186" cy="414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3918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6495-F416-4681-A6EA-6773BCA5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024745"/>
            <a:ext cx="7734624" cy="547005"/>
          </a:xfrm>
        </p:spPr>
        <p:txBody>
          <a:bodyPr/>
          <a:lstStyle/>
          <a:p>
            <a:r>
              <a:rPr lang="en-US" dirty="0"/>
              <a:t>               </a:t>
            </a:r>
            <a:r>
              <a:rPr lang="en-US" b="1" dirty="0"/>
              <a:t>GitHub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CC99D-5E2E-459E-87E1-36982BAC5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15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0465D-3198-49A8-AD4B-2CB642F2F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3732DB-A75C-4359-82EA-442C2C6E4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51894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21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45D40-3250-43C0-B703-1B39881C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B82BF-8759-4099-9899-7A5CA446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5" y="101927"/>
            <a:ext cx="8562276" cy="45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0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1D4A6-B596-4228-83E3-E91EA13DA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48E477E-6E54-4ABD-9A39-945622A1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6" y="560935"/>
            <a:ext cx="8552305" cy="40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D9707-EB8B-45FB-9F02-2934CC88A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AD6EA5-E540-46F5-A763-F050E5908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588308"/>
              </p:ext>
            </p:extLst>
          </p:nvPr>
        </p:nvGraphicFramePr>
        <p:xfrm>
          <a:off x="1524000" y="539749"/>
          <a:ext cx="6767072" cy="4370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4D7D0D-AD2F-4716-A544-28EB6EB42124}"/>
              </a:ext>
            </a:extLst>
          </p:cNvPr>
          <p:cNvSpPr txBox="1"/>
          <p:nvPr/>
        </p:nvSpPr>
        <p:spPr>
          <a:xfrm>
            <a:off x="161365" y="41303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Raleway Thin" pitchFamily="2" charset="0"/>
              </a:rPr>
              <a:t>Steps</a:t>
            </a:r>
            <a:r>
              <a:rPr lang="en-US" sz="3600" b="1" dirty="0">
                <a:latin typeface="Raleway Thin" pitchFamily="2" charset="0"/>
              </a:rPr>
              <a:t>  </a:t>
            </a:r>
            <a:r>
              <a:rPr lang="en-US" sz="3600" b="1" dirty="0">
                <a:solidFill>
                  <a:schemeClr val="accent2"/>
                </a:solidFill>
                <a:latin typeface="Raleway Thin" pitchFamily="2" charset="0"/>
              </a:rPr>
              <a:t>to</a:t>
            </a:r>
            <a:r>
              <a:rPr lang="en-US" sz="3600" b="1" dirty="0">
                <a:latin typeface="Raleway Thin" pitchFamily="2" charset="0"/>
              </a:rPr>
              <a:t>  </a:t>
            </a:r>
            <a:r>
              <a:rPr lang="en-US" sz="3600" b="1" dirty="0">
                <a:solidFill>
                  <a:schemeClr val="accent2"/>
                </a:solidFill>
                <a:latin typeface="Raleway Thin" pitchFamily="2" charset="0"/>
                <a:sym typeface="Raleway Thin"/>
              </a:rPr>
              <a:t>Contribute</a:t>
            </a:r>
          </a:p>
        </p:txBody>
      </p:sp>
    </p:spTree>
    <p:extLst>
      <p:ext uri="{BB962C8B-B14F-4D97-AF65-F5344CB8AC3E}">
        <p14:creationId xmlns:p14="http://schemas.microsoft.com/office/powerpoint/2010/main" val="760353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1F78-436B-4DB3-9CB9-DF857013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688" y="2296087"/>
            <a:ext cx="5640900" cy="1082700"/>
          </a:xfrm>
        </p:spPr>
        <p:txBody>
          <a:bodyPr/>
          <a:lstStyle/>
          <a:p>
            <a:r>
              <a:rPr lang="en-US" b="1" dirty="0"/>
              <a:t>Open-Source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0B5E9-66ED-453A-80DA-CB67A8647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8438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74;p72">
            <a:extLst>
              <a:ext uri="{FF2B5EF4-FFF2-40B4-BE49-F238E27FC236}">
                <a16:creationId xmlns:a16="http://schemas.microsoft.com/office/drawing/2014/main" id="{FE01B268-3531-4FE6-A5F8-ECA9ABAB6D44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b="1" dirty="0"/>
              <a:t>Top Tools</a:t>
            </a:r>
          </a:p>
        </p:txBody>
      </p:sp>
      <p:sp>
        <p:nvSpPr>
          <p:cNvPr id="14" name="Google Shape;1575;p72">
            <a:extLst>
              <a:ext uri="{FF2B5EF4-FFF2-40B4-BE49-F238E27FC236}">
                <a16:creationId xmlns:a16="http://schemas.microsoft.com/office/drawing/2014/main" id="{0ADCBAA7-0D01-4E32-A78F-50F9516310B8}"/>
              </a:ext>
            </a:extLst>
          </p:cNvPr>
          <p:cNvSpPr/>
          <p:nvPr/>
        </p:nvSpPr>
        <p:spPr>
          <a:xfrm>
            <a:off x="3091400" y="2267590"/>
            <a:ext cx="914796" cy="1390629"/>
          </a:xfrm>
          <a:custGeom>
            <a:avLst/>
            <a:gdLst/>
            <a:ahLst/>
            <a:cxnLst/>
            <a:rect l="l" t="t" r="r" b="b"/>
            <a:pathLst>
              <a:path w="51285" h="77961" extrusionOk="0">
                <a:moveTo>
                  <a:pt x="10982" y="0"/>
                </a:moveTo>
                <a:cubicBezTo>
                  <a:pt x="3999" y="12155"/>
                  <a:pt x="1" y="26259"/>
                  <a:pt x="1" y="41278"/>
                </a:cubicBezTo>
                <a:cubicBezTo>
                  <a:pt x="1" y="54447"/>
                  <a:pt x="3084" y="66900"/>
                  <a:pt x="8535" y="77960"/>
                </a:cubicBezTo>
                <a:lnTo>
                  <a:pt x="21982" y="55800"/>
                </a:lnTo>
                <a:lnTo>
                  <a:pt x="49454" y="55083"/>
                </a:lnTo>
                <a:cubicBezTo>
                  <a:pt x="47703" y="50826"/>
                  <a:pt x="46729" y="46171"/>
                  <a:pt x="46729" y="41278"/>
                </a:cubicBezTo>
                <a:cubicBezTo>
                  <a:pt x="46729" y="34892"/>
                  <a:pt x="48380" y="28905"/>
                  <a:pt x="51284" y="23673"/>
                </a:cubicBezTo>
                <a:lnTo>
                  <a:pt x="37121" y="557"/>
                </a:lnTo>
                <a:lnTo>
                  <a:pt x="109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76;p72">
            <a:extLst>
              <a:ext uri="{FF2B5EF4-FFF2-40B4-BE49-F238E27FC236}">
                <a16:creationId xmlns:a16="http://schemas.microsoft.com/office/drawing/2014/main" id="{315E79B5-5B00-4F68-9386-2CDCCA439EDF}"/>
              </a:ext>
            </a:extLst>
          </p:cNvPr>
          <p:cNvSpPr/>
          <p:nvPr/>
        </p:nvSpPr>
        <p:spPr>
          <a:xfrm>
            <a:off x="4651659" y="1525598"/>
            <a:ext cx="1197592" cy="1150751"/>
          </a:xfrm>
          <a:custGeom>
            <a:avLst/>
            <a:gdLst/>
            <a:ahLst/>
            <a:cxnLst/>
            <a:rect l="l" t="t" r="r" b="b"/>
            <a:pathLst>
              <a:path w="67139" h="64513" extrusionOk="0">
                <a:moveTo>
                  <a:pt x="279" y="1"/>
                </a:moveTo>
                <a:lnTo>
                  <a:pt x="12931" y="23076"/>
                </a:lnTo>
                <a:lnTo>
                  <a:pt x="1" y="46888"/>
                </a:lnTo>
                <a:cubicBezTo>
                  <a:pt x="11439" y="48300"/>
                  <a:pt x="21226" y="55024"/>
                  <a:pt x="26816" y="64513"/>
                </a:cubicBezTo>
                <a:lnTo>
                  <a:pt x="53194" y="63817"/>
                </a:lnTo>
                <a:lnTo>
                  <a:pt x="67139" y="40860"/>
                </a:lnTo>
                <a:cubicBezTo>
                  <a:pt x="53453" y="17606"/>
                  <a:pt x="28786" y="1612"/>
                  <a:pt x="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77;p72">
            <a:extLst>
              <a:ext uri="{FF2B5EF4-FFF2-40B4-BE49-F238E27FC236}">
                <a16:creationId xmlns:a16="http://schemas.microsoft.com/office/drawing/2014/main" id="{5367680E-E521-467D-B323-D852EFB669E2}"/>
              </a:ext>
            </a:extLst>
          </p:cNvPr>
          <p:cNvSpPr/>
          <p:nvPr/>
        </p:nvSpPr>
        <p:spPr>
          <a:xfrm>
            <a:off x="5131414" y="2337854"/>
            <a:ext cx="921182" cy="1403044"/>
          </a:xfrm>
          <a:custGeom>
            <a:avLst/>
            <a:gdLst/>
            <a:ahLst/>
            <a:cxnLst/>
            <a:rect l="l" t="t" r="r" b="b"/>
            <a:pathLst>
              <a:path w="51643" h="78657" extrusionOk="0">
                <a:moveTo>
                  <a:pt x="42790" y="0"/>
                </a:moveTo>
                <a:lnTo>
                  <a:pt x="28945" y="22817"/>
                </a:lnTo>
                <a:lnTo>
                  <a:pt x="2189" y="23533"/>
                </a:lnTo>
                <a:cubicBezTo>
                  <a:pt x="3940" y="27790"/>
                  <a:pt x="4914" y="32445"/>
                  <a:pt x="4914" y="37339"/>
                </a:cubicBezTo>
                <a:cubicBezTo>
                  <a:pt x="4914" y="43983"/>
                  <a:pt x="3124" y="50209"/>
                  <a:pt x="1" y="55580"/>
                </a:cubicBezTo>
                <a:lnTo>
                  <a:pt x="13806" y="78059"/>
                </a:lnTo>
                <a:lnTo>
                  <a:pt x="40662" y="78656"/>
                </a:lnTo>
                <a:cubicBezTo>
                  <a:pt x="47644" y="66482"/>
                  <a:pt x="51642" y="52378"/>
                  <a:pt x="51642" y="37339"/>
                </a:cubicBezTo>
                <a:cubicBezTo>
                  <a:pt x="51642" y="23911"/>
                  <a:pt x="48459" y="11220"/>
                  <a:pt x="427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78;p72">
            <a:extLst>
              <a:ext uri="{FF2B5EF4-FFF2-40B4-BE49-F238E27FC236}">
                <a16:creationId xmlns:a16="http://schemas.microsoft.com/office/drawing/2014/main" id="{FFAF0028-671E-4C3F-9F24-D0328BCD067A}"/>
              </a:ext>
            </a:extLst>
          </p:cNvPr>
          <p:cNvSpPr/>
          <p:nvPr/>
        </p:nvSpPr>
        <p:spPr>
          <a:xfrm>
            <a:off x="3337672" y="1523475"/>
            <a:ext cx="1450581" cy="1090067"/>
          </a:xfrm>
          <a:custGeom>
            <a:avLst/>
            <a:gdLst/>
            <a:ahLst/>
            <a:cxnLst/>
            <a:rect l="l" t="t" r="r" b="b"/>
            <a:pathLst>
              <a:path w="81322" h="61111" extrusionOk="0">
                <a:moveTo>
                  <a:pt x="68590" y="0"/>
                </a:moveTo>
                <a:cubicBezTo>
                  <a:pt x="39945" y="199"/>
                  <a:pt x="14761" y="14920"/>
                  <a:pt x="0" y="37160"/>
                </a:cubicBezTo>
                <a:lnTo>
                  <a:pt x="25921" y="37717"/>
                </a:lnTo>
                <a:lnTo>
                  <a:pt x="40263" y="61111"/>
                </a:lnTo>
                <a:cubicBezTo>
                  <a:pt x="46768" y="52537"/>
                  <a:pt x="57013" y="46927"/>
                  <a:pt x="68570" y="46728"/>
                </a:cubicBezTo>
                <a:lnTo>
                  <a:pt x="81322" y="23215"/>
                </a:lnTo>
                <a:lnTo>
                  <a:pt x="685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79;p72">
            <a:extLst>
              <a:ext uri="{FF2B5EF4-FFF2-40B4-BE49-F238E27FC236}">
                <a16:creationId xmlns:a16="http://schemas.microsoft.com/office/drawing/2014/main" id="{DADF8F3D-2B76-48EA-A823-736BB9749355}"/>
              </a:ext>
            </a:extLst>
          </p:cNvPr>
          <p:cNvSpPr/>
          <p:nvPr/>
        </p:nvSpPr>
        <p:spPr>
          <a:xfrm>
            <a:off x="3288707" y="3331059"/>
            <a:ext cx="1191188" cy="1150055"/>
          </a:xfrm>
          <a:custGeom>
            <a:avLst/>
            <a:gdLst/>
            <a:ahLst/>
            <a:cxnLst/>
            <a:rect l="l" t="t" r="r" b="b"/>
            <a:pathLst>
              <a:path w="66780" h="64474" extrusionOk="0">
                <a:moveTo>
                  <a:pt x="40661" y="1"/>
                </a:moveTo>
                <a:lnTo>
                  <a:pt x="13547" y="737"/>
                </a:lnTo>
                <a:lnTo>
                  <a:pt x="0" y="23077"/>
                </a:lnTo>
                <a:cubicBezTo>
                  <a:pt x="13467" y="46431"/>
                  <a:pt x="38015" y="62623"/>
                  <a:pt x="66462" y="64473"/>
                </a:cubicBezTo>
                <a:lnTo>
                  <a:pt x="53830" y="41457"/>
                </a:lnTo>
                <a:lnTo>
                  <a:pt x="66780" y="17566"/>
                </a:lnTo>
                <a:cubicBezTo>
                  <a:pt x="55640" y="15975"/>
                  <a:pt x="46131" y="9331"/>
                  <a:pt x="4066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80;p72">
            <a:extLst>
              <a:ext uri="{FF2B5EF4-FFF2-40B4-BE49-F238E27FC236}">
                <a16:creationId xmlns:a16="http://schemas.microsoft.com/office/drawing/2014/main" id="{5B021038-CCB4-4841-9CFA-3C9D4C1A0EE5}"/>
              </a:ext>
            </a:extLst>
          </p:cNvPr>
          <p:cNvSpPr/>
          <p:nvPr/>
        </p:nvSpPr>
        <p:spPr>
          <a:xfrm>
            <a:off x="4342597" y="3403803"/>
            <a:ext cx="1463710" cy="1080863"/>
          </a:xfrm>
          <a:custGeom>
            <a:avLst/>
            <a:gdLst/>
            <a:ahLst/>
            <a:cxnLst/>
            <a:rect l="l" t="t" r="r" b="b"/>
            <a:pathLst>
              <a:path w="82058" h="60595" extrusionOk="0">
                <a:moveTo>
                  <a:pt x="41377" y="1"/>
                </a:moveTo>
                <a:cubicBezTo>
                  <a:pt x="34733" y="8435"/>
                  <a:pt x="24429" y="13866"/>
                  <a:pt x="12871" y="13866"/>
                </a:cubicBezTo>
                <a:lnTo>
                  <a:pt x="12752" y="13866"/>
                </a:lnTo>
                <a:lnTo>
                  <a:pt x="0" y="37379"/>
                </a:lnTo>
                <a:lnTo>
                  <a:pt x="12732" y="60594"/>
                </a:lnTo>
                <a:lnTo>
                  <a:pt x="12871" y="60594"/>
                </a:lnTo>
                <a:cubicBezTo>
                  <a:pt x="41755" y="60594"/>
                  <a:pt x="67178" y="45834"/>
                  <a:pt x="82058" y="23435"/>
                </a:cubicBezTo>
                <a:lnTo>
                  <a:pt x="55402" y="22858"/>
                </a:lnTo>
                <a:lnTo>
                  <a:pt x="41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81;p72">
            <a:extLst>
              <a:ext uri="{FF2B5EF4-FFF2-40B4-BE49-F238E27FC236}">
                <a16:creationId xmlns:a16="http://schemas.microsoft.com/office/drawing/2014/main" id="{1E5FF303-1CC9-4A45-B9C3-E19FC53C35F4}"/>
              </a:ext>
            </a:extLst>
          </p:cNvPr>
          <p:cNvSpPr/>
          <p:nvPr/>
        </p:nvSpPr>
        <p:spPr>
          <a:xfrm>
            <a:off x="3288699" y="2571748"/>
            <a:ext cx="452553" cy="449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582;p72">
            <a:extLst>
              <a:ext uri="{FF2B5EF4-FFF2-40B4-BE49-F238E27FC236}">
                <a16:creationId xmlns:a16="http://schemas.microsoft.com/office/drawing/2014/main" id="{82C0DFE8-8B36-412D-9F67-30FE74268574}"/>
              </a:ext>
            </a:extLst>
          </p:cNvPr>
          <p:cNvGrpSpPr/>
          <p:nvPr/>
        </p:nvGrpSpPr>
        <p:grpSpPr>
          <a:xfrm>
            <a:off x="4965915" y="1929287"/>
            <a:ext cx="447689" cy="448474"/>
            <a:chOff x="-2571737" y="2403625"/>
            <a:chExt cx="292225" cy="291425"/>
          </a:xfrm>
        </p:grpSpPr>
        <p:sp>
          <p:nvSpPr>
            <p:cNvPr id="22" name="Google Shape;1583;p72">
              <a:extLst>
                <a:ext uri="{FF2B5EF4-FFF2-40B4-BE49-F238E27FC236}">
                  <a16:creationId xmlns:a16="http://schemas.microsoft.com/office/drawing/2014/main" id="{B997D22A-48DF-4AA3-AC1D-37BC0D06CB22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4;p72">
              <a:extLst>
                <a:ext uri="{FF2B5EF4-FFF2-40B4-BE49-F238E27FC236}">
                  <a16:creationId xmlns:a16="http://schemas.microsoft.com/office/drawing/2014/main" id="{03DA8A68-2CF4-4494-8653-6FC4D4BE5D7B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5;p72">
              <a:extLst>
                <a:ext uri="{FF2B5EF4-FFF2-40B4-BE49-F238E27FC236}">
                  <a16:creationId xmlns:a16="http://schemas.microsoft.com/office/drawing/2014/main" id="{012E0EAB-7F6A-4EA7-BFCF-9F30265A19AE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6;p72">
              <a:extLst>
                <a:ext uri="{FF2B5EF4-FFF2-40B4-BE49-F238E27FC236}">
                  <a16:creationId xmlns:a16="http://schemas.microsoft.com/office/drawing/2014/main" id="{49836A01-F744-466D-BC42-5E9EC68745F0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7;p72">
              <a:extLst>
                <a:ext uri="{FF2B5EF4-FFF2-40B4-BE49-F238E27FC236}">
                  <a16:creationId xmlns:a16="http://schemas.microsoft.com/office/drawing/2014/main" id="{24237D30-DDE4-4D1F-8D06-82D110C88E0D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8;p72">
              <a:extLst>
                <a:ext uri="{FF2B5EF4-FFF2-40B4-BE49-F238E27FC236}">
                  <a16:creationId xmlns:a16="http://schemas.microsoft.com/office/drawing/2014/main" id="{017F2CAF-1652-45BB-A784-9AA4E265C9DE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9;p72">
              <a:extLst>
                <a:ext uri="{FF2B5EF4-FFF2-40B4-BE49-F238E27FC236}">
                  <a16:creationId xmlns:a16="http://schemas.microsoft.com/office/drawing/2014/main" id="{4AF3D04C-B322-4774-A459-91D9C6517C7A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590;p72">
            <a:extLst>
              <a:ext uri="{FF2B5EF4-FFF2-40B4-BE49-F238E27FC236}">
                <a16:creationId xmlns:a16="http://schemas.microsoft.com/office/drawing/2014/main" id="{C34D0D6E-A640-4DE2-859D-CCC4FCFF7F0B}"/>
              </a:ext>
            </a:extLst>
          </p:cNvPr>
          <p:cNvGrpSpPr/>
          <p:nvPr/>
        </p:nvGrpSpPr>
        <p:grpSpPr>
          <a:xfrm>
            <a:off x="4006196" y="1764363"/>
            <a:ext cx="448914" cy="448512"/>
            <a:chOff x="-5635200" y="2037975"/>
            <a:chExt cx="293025" cy="291450"/>
          </a:xfrm>
        </p:grpSpPr>
        <p:sp>
          <p:nvSpPr>
            <p:cNvPr id="30" name="Google Shape;1591;p72">
              <a:extLst>
                <a:ext uri="{FF2B5EF4-FFF2-40B4-BE49-F238E27FC236}">
                  <a16:creationId xmlns:a16="http://schemas.microsoft.com/office/drawing/2014/main" id="{7ABFA67F-1CFA-4F95-89CB-73AA351798F0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2;p72">
              <a:extLst>
                <a:ext uri="{FF2B5EF4-FFF2-40B4-BE49-F238E27FC236}">
                  <a16:creationId xmlns:a16="http://schemas.microsoft.com/office/drawing/2014/main" id="{338E5B36-3DD9-49AF-915C-82C2B6F4E58E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593;p72">
            <a:extLst>
              <a:ext uri="{FF2B5EF4-FFF2-40B4-BE49-F238E27FC236}">
                <a16:creationId xmlns:a16="http://schemas.microsoft.com/office/drawing/2014/main" id="{BC0BD0F8-1B80-41A8-9613-4D54C8882528}"/>
              </a:ext>
            </a:extLst>
          </p:cNvPr>
          <p:cNvGrpSpPr/>
          <p:nvPr/>
        </p:nvGrpSpPr>
        <p:grpSpPr>
          <a:xfrm>
            <a:off x="5368752" y="2956315"/>
            <a:ext cx="446501" cy="449705"/>
            <a:chOff x="-2060175" y="2768875"/>
            <a:chExt cx="291450" cy="292225"/>
          </a:xfrm>
        </p:grpSpPr>
        <p:sp>
          <p:nvSpPr>
            <p:cNvPr id="33" name="Google Shape;1594;p72">
              <a:extLst>
                <a:ext uri="{FF2B5EF4-FFF2-40B4-BE49-F238E27FC236}">
                  <a16:creationId xmlns:a16="http://schemas.microsoft.com/office/drawing/2014/main" id="{0F3EBB3F-EFCC-41D0-937E-8CAD75C7C7FE}"/>
                </a:ext>
              </a:extLst>
            </p:cNvPr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5;p72">
              <a:extLst>
                <a:ext uri="{FF2B5EF4-FFF2-40B4-BE49-F238E27FC236}">
                  <a16:creationId xmlns:a16="http://schemas.microsoft.com/office/drawing/2014/main" id="{ED4ABE1D-BCBD-4475-AC29-E02A1F0A1551}"/>
                </a:ext>
              </a:extLst>
            </p:cNvPr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596;p72">
            <a:extLst>
              <a:ext uri="{FF2B5EF4-FFF2-40B4-BE49-F238E27FC236}">
                <a16:creationId xmlns:a16="http://schemas.microsoft.com/office/drawing/2014/main" id="{A5F6DF1A-1D73-4A11-A4CF-A3BDFB79729E}"/>
              </a:ext>
            </a:extLst>
          </p:cNvPr>
          <p:cNvSpPr/>
          <p:nvPr/>
        </p:nvSpPr>
        <p:spPr>
          <a:xfrm>
            <a:off x="3656224" y="3587503"/>
            <a:ext cx="456153" cy="4215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597;p72">
            <a:extLst>
              <a:ext uri="{FF2B5EF4-FFF2-40B4-BE49-F238E27FC236}">
                <a16:creationId xmlns:a16="http://schemas.microsoft.com/office/drawing/2014/main" id="{A34C42B5-188E-43E6-896C-7EB228747857}"/>
              </a:ext>
            </a:extLst>
          </p:cNvPr>
          <p:cNvGrpSpPr/>
          <p:nvPr/>
        </p:nvGrpSpPr>
        <p:grpSpPr>
          <a:xfrm>
            <a:off x="4684922" y="3793922"/>
            <a:ext cx="446501" cy="449705"/>
            <a:chOff x="-1700225" y="2768875"/>
            <a:chExt cx="291450" cy="292225"/>
          </a:xfrm>
        </p:grpSpPr>
        <p:sp>
          <p:nvSpPr>
            <p:cNvPr id="37" name="Google Shape;1598;p72">
              <a:extLst>
                <a:ext uri="{FF2B5EF4-FFF2-40B4-BE49-F238E27FC236}">
                  <a16:creationId xmlns:a16="http://schemas.microsoft.com/office/drawing/2014/main" id="{D9ACDDCD-3FD5-47C6-8826-D7BD2420FA73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99;p72">
              <a:extLst>
                <a:ext uri="{FF2B5EF4-FFF2-40B4-BE49-F238E27FC236}">
                  <a16:creationId xmlns:a16="http://schemas.microsoft.com/office/drawing/2014/main" id="{3D842A07-B438-467D-B975-3C8559010B6B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00;p72">
              <a:extLst>
                <a:ext uri="{FF2B5EF4-FFF2-40B4-BE49-F238E27FC236}">
                  <a16:creationId xmlns:a16="http://schemas.microsoft.com/office/drawing/2014/main" id="{DA87C6C4-69EE-42AD-844A-5A2DE9F71625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01;p72">
              <a:extLst>
                <a:ext uri="{FF2B5EF4-FFF2-40B4-BE49-F238E27FC236}">
                  <a16:creationId xmlns:a16="http://schemas.microsoft.com/office/drawing/2014/main" id="{83D29C97-DD89-4BE0-8DBA-74D2F1C66B3D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2;p72">
              <a:extLst>
                <a:ext uri="{FF2B5EF4-FFF2-40B4-BE49-F238E27FC236}">
                  <a16:creationId xmlns:a16="http://schemas.microsoft.com/office/drawing/2014/main" id="{97C03A6A-88D4-450E-B842-70D06C8DB224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3;p72">
              <a:extLst>
                <a:ext uri="{FF2B5EF4-FFF2-40B4-BE49-F238E27FC236}">
                  <a16:creationId xmlns:a16="http://schemas.microsoft.com/office/drawing/2014/main" id="{15DF36C8-AE5F-4F6D-8674-CC76E7992FE0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604;p72">
            <a:extLst>
              <a:ext uri="{FF2B5EF4-FFF2-40B4-BE49-F238E27FC236}">
                <a16:creationId xmlns:a16="http://schemas.microsoft.com/office/drawing/2014/main" id="{DB72B42D-3458-4E4E-B59F-CD552BE802B2}"/>
              </a:ext>
            </a:extLst>
          </p:cNvPr>
          <p:cNvGrpSpPr/>
          <p:nvPr/>
        </p:nvGrpSpPr>
        <p:grpSpPr>
          <a:xfrm>
            <a:off x="708724" y="1343025"/>
            <a:ext cx="1960800" cy="865790"/>
            <a:chOff x="708724" y="1571625"/>
            <a:chExt cx="1960800" cy="865790"/>
          </a:xfrm>
        </p:grpSpPr>
        <p:sp>
          <p:nvSpPr>
            <p:cNvPr id="44" name="Google Shape;1605;p72">
              <a:extLst>
                <a:ext uri="{FF2B5EF4-FFF2-40B4-BE49-F238E27FC236}">
                  <a16:creationId xmlns:a16="http://schemas.microsoft.com/office/drawing/2014/main" id="{AEEF74B8-7A4A-4FCF-8052-D799913F3668}"/>
                </a:ext>
              </a:extLst>
            </p:cNvPr>
            <p:cNvSpPr txBox="1"/>
            <p:nvPr/>
          </p:nvSpPr>
          <p:spPr>
            <a:xfrm>
              <a:off x="708724" y="1870715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1606;p72">
              <a:extLst>
                <a:ext uri="{FF2B5EF4-FFF2-40B4-BE49-F238E27FC236}">
                  <a16:creationId xmlns:a16="http://schemas.microsoft.com/office/drawing/2014/main" id="{7C26763E-6DDA-4720-95E3-EE354620C3A8}"/>
                </a:ext>
              </a:extLst>
            </p:cNvPr>
            <p:cNvSpPr/>
            <p:nvPr/>
          </p:nvSpPr>
          <p:spPr>
            <a:xfrm>
              <a:off x="717700" y="1571625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Git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" name="Google Shape;1607;p72">
            <a:extLst>
              <a:ext uri="{FF2B5EF4-FFF2-40B4-BE49-F238E27FC236}">
                <a16:creationId xmlns:a16="http://schemas.microsoft.com/office/drawing/2014/main" id="{84DC5BEF-A3E8-4C32-8FDA-3FE02C5C9EAB}"/>
              </a:ext>
            </a:extLst>
          </p:cNvPr>
          <p:cNvGrpSpPr/>
          <p:nvPr/>
        </p:nvGrpSpPr>
        <p:grpSpPr>
          <a:xfrm>
            <a:off x="673710" y="2057860"/>
            <a:ext cx="1960800" cy="865761"/>
            <a:chOff x="706450" y="2617800"/>
            <a:chExt cx="1960800" cy="865761"/>
          </a:xfrm>
        </p:grpSpPr>
        <p:sp>
          <p:nvSpPr>
            <p:cNvPr id="47" name="Google Shape;1608;p72">
              <a:extLst>
                <a:ext uri="{FF2B5EF4-FFF2-40B4-BE49-F238E27FC236}">
                  <a16:creationId xmlns:a16="http://schemas.microsoft.com/office/drawing/2014/main" id="{60D6FE83-D62C-42D1-AEEC-4CDAA4CFA40C}"/>
                </a:ext>
              </a:extLst>
            </p:cNvPr>
            <p:cNvSpPr txBox="1"/>
            <p:nvPr/>
          </p:nvSpPr>
          <p:spPr>
            <a:xfrm>
              <a:off x="706450" y="2916861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1609;p72">
              <a:extLst>
                <a:ext uri="{FF2B5EF4-FFF2-40B4-BE49-F238E27FC236}">
                  <a16:creationId xmlns:a16="http://schemas.microsoft.com/office/drawing/2014/main" id="{DEF3258B-1BB2-454C-88A6-179341BEA48C}"/>
                </a:ext>
              </a:extLst>
            </p:cNvPr>
            <p:cNvSpPr/>
            <p:nvPr/>
          </p:nvSpPr>
          <p:spPr>
            <a:xfrm>
              <a:off x="734750" y="2617800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Eclipse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" name="Google Shape;1610;p72">
            <a:extLst>
              <a:ext uri="{FF2B5EF4-FFF2-40B4-BE49-F238E27FC236}">
                <a16:creationId xmlns:a16="http://schemas.microsoft.com/office/drawing/2014/main" id="{60EBF1B5-727D-43EC-89E8-5C7742A2FB65}"/>
              </a:ext>
            </a:extLst>
          </p:cNvPr>
          <p:cNvGrpSpPr/>
          <p:nvPr/>
        </p:nvGrpSpPr>
        <p:grpSpPr>
          <a:xfrm>
            <a:off x="632275" y="3645385"/>
            <a:ext cx="1960800" cy="867940"/>
            <a:chOff x="706450" y="3619475"/>
            <a:chExt cx="1960800" cy="867940"/>
          </a:xfrm>
        </p:grpSpPr>
        <p:sp>
          <p:nvSpPr>
            <p:cNvPr id="50" name="Google Shape;1611;p72">
              <a:extLst>
                <a:ext uri="{FF2B5EF4-FFF2-40B4-BE49-F238E27FC236}">
                  <a16:creationId xmlns:a16="http://schemas.microsoft.com/office/drawing/2014/main" id="{96E6F305-A0E2-496D-8856-30B5E9B4594D}"/>
                </a:ext>
              </a:extLst>
            </p:cNvPr>
            <p:cNvSpPr txBox="1"/>
            <p:nvPr/>
          </p:nvSpPr>
          <p:spPr>
            <a:xfrm>
              <a:off x="706450" y="3920715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1612;p72">
              <a:extLst>
                <a:ext uri="{FF2B5EF4-FFF2-40B4-BE49-F238E27FC236}">
                  <a16:creationId xmlns:a16="http://schemas.microsoft.com/office/drawing/2014/main" id="{F6E51F5D-9290-4C71-B206-AAB814FCDFB0}"/>
                </a:ext>
              </a:extLst>
            </p:cNvPr>
            <p:cNvSpPr/>
            <p:nvPr/>
          </p:nvSpPr>
          <p:spPr>
            <a:xfrm>
              <a:off x="734750" y="3619475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Node</a:t>
              </a: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js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" name="Google Shape;1613;p72">
            <a:extLst>
              <a:ext uri="{FF2B5EF4-FFF2-40B4-BE49-F238E27FC236}">
                <a16:creationId xmlns:a16="http://schemas.microsoft.com/office/drawing/2014/main" id="{9F4A01A8-012A-4275-ACB0-A741EC65D591}"/>
              </a:ext>
            </a:extLst>
          </p:cNvPr>
          <p:cNvGrpSpPr/>
          <p:nvPr/>
        </p:nvGrpSpPr>
        <p:grpSpPr>
          <a:xfrm>
            <a:off x="6411652" y="1343025"/>
            <a:ext cx="1960800" cy="865250"/>
            <a:chOff x="6478209" y="1571625"/>
            <a:chExt cx="1960800" cy="865250"/>
          </a:xfrm>
        </p:grpSpPr>
        <p:sp>
          <p:nvSpPr>
            <p:cNvPr id="53" name="Google Shape;1614;p72">
              <a:extLst>
                <a:ext uri="{FF2B5EF4-FFF2-40B4-BE49-F238E27FC236}">
                  <a16:creationId xmlns:a16="http://schemas.microsoft.com/office/drawing/2014/main" id="{59F32F94-25AD-41DC-B5C5-34167E4B9628}"/>
                </a:ext>
              </a:extLst>
            </p:cNvPr>
            <p:cNvSpPr txBox="1"/>
            <p:nvPr/>
          </p:nvSpPr>
          <p:spPr>
            <a:xfrm>
              <a:off x="6478209" y="1870175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1615;p72">
              <a:extLst>
                <a:ext uri="{FF2B5EF4-FFF2-40B4-BE49-F238E27FC236}">
                  <a16:creationId xmlns:a16="http://schemas.microsoft.com/office/drawing/2014/main" id="{E7489714-20CA-4023-B7A2-CEEE5EFCC23C}"/>
                </a:ext>
              </a:extLst>
            </p:cNvPr>
            <p:cNvSpPr/>
            <p:nvPr/>
          </p:nvSpPr>
          <p:spPr>
            <a:xfrm>
              <a:off x="6727809" y="1571625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Bootstrap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" name="Google Shape;1616;p72">
            <a:extLst>
              <a:ext uri="{FF2B5EF4-FFF2-40B4-BE49-F238E27FC236}">
                <a16:creationId xmlns:a16="http://schemas.microsoft.com/office/drawing/2014/main" id="{1ED079F8-6DE8-484D-A3AB-BCF99EFDFD1E}"/>
              </a:ext>
            </a:extLst>
          </p:cNvPr>
          <p:cNvGrpSpPr/>
          <p:nvPr/>
        </p:nvGrpSpPr>
        <p:grpSpPr>
          <a:xfrm>
            <a:off x="6411652" y="2055451"/>
            <a:ext cx="1960800" cy="865767"/>
            <a:chOff x="6478209" y="2617800"/>
            <a:chExt cx="1960800" cy="865767"/>
          </a:xfrm>
        </p:grpSpPr>
        <p:sp>
          <p:nvSpPr>
            <p:cNvPr id="56" name="Google Shape;1617;p72">
              <a:extLst>
                <a:ext uri="{FF2B5EF4-FFF2-40B4-BE49-F238E27FC236}">
                  <a16:creationId xmlns:a16="http://schemas.microsoft.com/office/drawing/2014/main" id="{C90BADC3-7210-4211-8F75-76102341E1A1}"/>
                </a:ext>
              </a:extLst>
            </p:cNvPr>
            <p:cNvSpPr txBox="1"/>
            <p:nvPr/>
          </p:nvSpPr>
          <p:spPr>
            <a:xfrm>
              <a:off x="6478209" y="2916867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1618;p72">
              <a:extLst>
                <a:ext uri="{FF2B5EF4-FFF2-40B4-BE49-F238E27FC236}">
                  <a16:creationId xmlns:a16="http://schemas.microsoft.com/office/drawing/2014/main" id="{35C8CE54-CEE6-4311-8231-994EA8623962}"/>
                </a:ext>
              </a:extLst>
            </p:cNvPr>
            <p:cNvSpPr/>
            <p:nvPr/>
          </p:nvSpPr>
          <p:spPr>
            <a:xfrm>
              <a:off x="6727809" y="2617800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net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" name="Google Shape;1619;p72">
            <a:extLst>
              <a:ext uri="{FF2B5EF4-FFF2-40B4-BE49-F238E27FC236}">
                <a16:creationId xmlns:a16="http://schemas.microsoft.com/office/drawing/2014/main" id="{AF0C30E6-FFA8-461F-B5D8-3F27E77E37A2}"/>
              </a:ext>
            </a:extLst>
          </p:cNvPr>
          <p:cNvGrpSpPr/>
          <p:nvPr/>
        </p:nvGrpSpPr>
        <p:grpSpPr>
          <a:xfrm>
            <a:off x="6411652" y="3645385"/>
            <a:ext cx="1960800" cy="871600"/>
            <a:chOff x="6478209" y="3663975"/>
            <a:chExt cx="1960800" cy="871600"/>
          </a:xfrm>
        </p:grpSpPr>
        <p:sp>
          <p:nvSpPr>
            <p:cNvPr id="59" name="Google Shape;1620;p72">
              <a:extLst>
                <a:ext uri="{FF2B5EF4-FFF2-40B4-BE49-F238E27FC236}">
                  <a16:creationId xmlns:a16="http://schemas.microsoft.com/office/drawing/2014/main" id="{351D7DAB-01B3-43C2-862A-5C9FAD5B6EBB}"/>
                </a:ext>
              </a:extLst>
            </p:cNvPr>
            <p:cNvSpPr txBox="1"/>
            <p:nvPr/>
          </p:nvSpPr>
          <p:spPr>
            <a:xfrm>
              <a:off x="6478209" y="3968875"/>
              <a:ext cx="19608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5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1621;p72">
              <a:extLst>
                <a:ext uri="{FF2B5EF4-FFF2-40B4-BE49-F238E27FC236}">
                  <a16:creationId xmlns:a16="http://schemas.microsoft.com/office/drawing/2014/main" id="{F4A18D73-3DF9-497E-82E9-406542FA87A7}"/>
                </a:ext>
              </a:extLst>
            </p:cNvPr>
            <p:cNvSpPr/>
            <p:nvPr/>
          </p:nvSpPr>
          <p:spPr>
            <a:xfrm>
              <a:off x="6727809" y="3663975"/>
              <a:ext cx="1711200" cy="357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Raleway Thin" pitchFamily="2" charset="0"/>
                  <a:ea typeface="Open Sans"/>
                  <a:cs typeface="Open Sans"/>
                  <a:sym typeface="Open Sans"/>
                </a:rPr>
                <a:t>Cordova</a:t>
              </a:r>
              <a:endParaRPr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" name="Google Shape;1612;p72">
            <a:extLst>
              <a:ext uri="{FF2B5EF4-FFF2-40B4-BE49-F238E27FC236}">
                <a16:creationId xmlns:a16="http://schemas.microsoft.com/office/drawing/2014/main" id="{9506CEF3-DAA1-4BB7-ABF8-39EFD351176E}"/>
              </a:ext>
            </a:extLst>
          </p:cNvPr>
          <p:cNvSpPr/>
          <p:nvPr/>
        </p:nvSpPr>
        <p:spPr>
          <a:xfrm>
            <a:off x="677203" y="2831164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rPr>
              <a:t>EMACS</a:t>
            </a:r>
            <a:endParaRPr sz="1800" b="1" dirty="0">
              <a:solidFill>
                <a:schemeClr val="tx1">
                  <a:lumMod val="50000"/>
                </a:schemeClr>
              </a:solidFill>
              <a:latin typeface="Raleway Thin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1618;p72">
            <a:extLst>
              <a:ext uri="{FF2B5EF4-FFF2-40B4-BE49-F238E27FC236}">
                <a16:creationId xmlns:a16="http://schemas.microsoft.com/office/drawing/2014/main" id="{B24DC8E2-A7EF-431C-9C14-1BBAE4507D01}"/>
              </a:ext>
            </a:extLst>
          </p:cNvPr>
          <p:cNvSpPr/>
          <p:nvPr/>
        </p:nvSpPr>
        <p:spPr>
          <a:xfrm>
            <a:off x="6707426" y="2826657"/>
            <a:ext cx="1711200" cy="3576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Raleway Thin" pitchFamily="2" charset="0"/>
                <a:ea typeface="Open Sans"/>
                <a:cs typeface="Open Sans"/>
                <a:sym typeface="Open Sans"/>
              </a:rPr>
              <a:t>Vim</a:t>
            </a:r>
            <a:endParaRPr sz="1800" b="1" dirty="0">
              <a:solidFill>
                <a:schemeClr val="tx1">
                  <a:lumMod val="50000"/>
                </a:schemeClr>
              </a:solidFill>
              <a:latin typeface="Raleway Thin" pitchFamily="2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376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842381" y="1791018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3600" b="1" dirty="0">
                <a:solidFill>
                  <a:schemeClr val="accent2"/>
                </a:solidFill>
                <a:latin typeface="Raleway Thin" pitchFamily="2" charset="0"/>
              </a:rPr>
              <a:t>Ratna</a:t>
            </a:r>
            <a:r>
              <a:rPr lang="en" sz="3600" dirty="0"/>
              <a:t> </a:t>
            </a:r>
            <a:r>
              <a:rPr lang="en" sz="3600" b="1" dirty="0">
                <a:solidFill>
                  <a:schemeClr val="accent2"/>
                </a:solidFill>
                <a:latin typeface="Raleway Thin" pitchFamily="2" charset="0"/>
              </a:rPr>
              <a:t>Kishore</a:t>
            </a:r>
          </a:p>
          <a:p>
            <a:pPr marL="0" lvl="0" indent="0">
              <a:buNone/>
            </a:pPr>
            <a:endParaRPr lang="en" sz="3600"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82" name="Google Shape;382;p14"/>
          <p:cNvPicPr preferRelativeResize="0">
            <a:picLocks/>
          </p:cNvPicPr>
          <p:nvPr/>
        </p:nvPicPr>
        <p:blipFill rotWithShape="1">
          <a:blip r:embed="rId3"/>
          <a:srcRect t="5552" b="19448"/>
          <a:stretch/>
        </p:blipFill>
        <p:spPr>
          <a:xfrm>
            <a:off x="5186081" y="91440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1F78-436B-4DB3-9CB9-DF857013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688" y="2296087"/>
            <a:ext cx="5640900" cy="1082700"/>
          </a:xfrm>
        </p:spPr>
        <p:txBody>
          <a:bodyPr/>
          <a:lstStyle/>
          <a:p>
            <a:r>
              <a:rPr lang="en-US" b="1" dirty="0">
                <a:latin typeface="Raleway Thin" pitchFamily="2" charset="0"/>
              </a:rPr>
              <a:t>Open Sourcerers</a:t>
            </a:r>
            <a:br>
              <a:rPr lang="en-US" b="1" i="0" dirty="0">
                <a:solidFill>
                  <a:srgbClr val="292929"/>
                </a:solidFill>
                <a:effectLst/>
                <a:latin typeface="Raleway Thin" pitchFamily="2" charset="0"/>
              </a:rPr>
            </a:br>
            <a:endParaRPr lang="en-US" b="1" dirty="0">
              <a:latin typeface="Raleway Thin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0B5E9-66ED-453A-80DA-CB67A8647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297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771D9-E6AE-4A96-BF0D-296A2F2B33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9025" y="4636750"/>
            <a:ext cx="353507" cy="41756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6" name="Google Shape;1022;p23">
            <a:extLst>
              <a:ext uri="{FF2B5EF4-FFF2-40B4-BE49-F238E27FC236}">
                <a16:creationId xmlns:a16="http://schemas.microsoft.com/office/drawing/2014/main" id="{E17BCAAB-B8CD-4E51-8BB4-25541BFFC695}"/>
              </a:ext>
            </a:extLst>
          </p:cNvPr>
          <p:cNvGrpSpPr/>
          <p:nvPr/>
        </p:nvGrpSpPr>
        <p:grpSpPr>
          <a:xfrm>
            <a:off x="2079865" y="1483221"/>
            <a:ext cx="1739504" cy="1582707"/>
            <a:chOff x="3071457" y="2013875"/>
            <a:chExt cx="1986808" cy="1569600"/>
          </a:xfrm>
        </p:grpSpPr>
        <p:sp>
          <p:nvSpPr>
            <p:cNvPr id="7" name="Google Shape;1023;p23">
              <a:extLst>
                <a:ext uri="{FF2B5EF4-FFF2-40B4-BE49-F238E27FC236}">
                  <a16:creationId xmlns:a16="http://schemas.microsoft.com/office/drawing/2014/main" id="{BF43C04B-8036-4042-947E-204F78863104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4;p23">
              <a:extLst>
                <a:ext uri="{FF2B5EF4-FFF2-40B4-BE49-F238E27FC236}">
                  <a16:creationId xmlns:a16="http://schemas.microsoft.com/office/drawing/2014/main" id="{D470B913-7F8E-4649-9DBF-3408B6E2CBF0}"/>
                </a:ext>
              </a:extLst>
            </p:cNvPr>
            <p:cNvSpPr txBox="1"/>
            <p:nvPr/>
          </p:nvSpPr>
          <p:spPr>
            <a:xfrm>
              <a:off x="3351754" y="2512652"/>
              <a:ext cx="1706511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" name="Google Shape;1026;p23">
            <a:extLst>
              <a:ext uri="{FF2B5EF4-FFF2-40B4-BE49-F238E27FC236}">
                <a16:creationId xmlns:a16="http://schemas.microsoft.com/office/drawing/2014/main" id="{79CBDABF-777E-4D96-8672-B23F2120C720}"/>
              </a:ext>
            </a:extLst>
          </p:cNvPr>
          <p:cNvGrpSpPr/>
          <p:nvPr/>
        </p:nvGrpSpPr>
        <p:grpSpPr>
          <a:xfrm>
            <a:off x="388077" y="1483224"/>
            <a:ext cx="1702550" cy="1582707"/>
            <a:chOff x="1126863" y="2013875"/>
            <a:chExt cx="1944600" cy="1569600"/>
          </a:xfrm>
        </p:grpSpPr>
        <p:sp>
          <p:nvSpPr>
            <p:cNvPr id="11" name="Google Shape;1027;p23">
              <a:extLst>
                <a:ext uri="{FF2B5EF4-FFF2-40B4-BE49-F238E27FC236}">
                  <a16:creationId xmlns:a16="http://schemas.microsoft.com/office/drawing/2014/main" id="{6858B8A7-9159-4454-91A0-13827A13B875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8;p23">
              <a:extLst>
                <a:ext uri="{FF2B5EF4-FFF2-40B4-BE49-F238E27FC236}">
                  <a16:creationId xmlns:a16="http://schemas.microsoft.com/office/drawing/2014/main" id="{A6679171-191A-42D2-805E-7D1693DEDFDB}"/>
                </a:ext>
              </a:extLst>
            </p:cNvPr>
            <p:cNvSpPr txBox="1"/>
            <p:nvPr/>
          </p:nvSpPr>
          <p:spPr>
            <a:xfrm>
              <a:off x="1221368" y="2685429"/>
              <a:ext cx="1591746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Raleway Thin" pitchFamily="2" charset="0"/>
                  <a:sym typeface="Barlow"/>
                </a:rPr>
                <a:t>Contributor</a:t>
              </a:r>
            </a:p>
          </p:txBody>
        </p:sp>
      </p:grpSp>
      <p:sp>
        <p:nvSpPr>
          <p:cNvPr id="15" name="Google Shape;1035;p23">
            <a:extLst>
              <a:ext uri="{FF2B5EF4-FFF2-40B4-BE49-F238E27FC236}">
                <a16:creationId xmlns:a16="http://schemas.microsoft.com/office/drawing/2014/main" id="{A75925B2-C740-4D7D-B2B7-F0A7846B17D3}"/>
              </a:ext>
            </a:extLst>
          </p:cNvPr>
          <p:cNvSpPr/>
          <p:nvPr/>
        </p:nvSpPr>
        <p:spPr>
          <a:xfrm>
            <a:off x="4637362" y="2261120"/>
            <a:ext cx="227973" cy="26255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037;p23">
            <a:extLst>
              <a:ext uri="{FF2B5EF4-FFF2-40B4-BE49-F238E27FC236}">
                <a16:creationId xmlns:a16="http://schemas.microsoft.com/office/drawing/2014/main" id="{1FF2C06B-FEA3-431B-9792-A6DF1EFBEF8E}"/>
              </a:ext>
            </a:extLst>
          </p:cNvPr>
          <p:cNvGrpSpPr/>
          <p:nvPr/>
        </p:nvGrpSpPr>
        <p:grpSpPr>
          <a:xfrm>
            <a:off x="1937617" y="2260994"/>
            <a:ext cx="227943" cy="262524"/>
            <a:chOff x="3157188" y="909150"/>
            <a:chExt cx="470400" cy="470400"/>
          </a:xfrm>
        </p:grpSpPr>
        <p:sp>
          <p:nvSpPr>
            <p:cNvPr id="18" name="Google Shape;1038;p23">
              <a:extLst>
                <a:ext uri="{FF2B5EF4-FFF2-40B4-BE49-F238E27FC236}">
                  <a16:creationId xmlns:a16="http://schemas.microsoft.com/office/drawing/2014/main" id="{91F283FE-9F8E-4BC0-A304-5428A5833C67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9;p23">
              <a:extLst>
                <a:ext uri="{FF2B5EF4-FFF2-40B4-BE49-F238E27FC236}">
                  <a16:creationId xmlns:a16="http://schemas.microsoft.com/office/drawing/2014/main" id="{C99FB03D-922C-4C4E-AE55-41460C21AD8C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26;p23">
            <a:extLst>
              <a:ext uri="{FF2B5EF4-FFF2-40B4-BE49-F238E27FC236}">
                <a16:creationId xmlns:a16="http://schemas.microsoft.com/office/drawing/2014/main" id="{A182EB8D-1D6B-497F-B1B7-31514AFD9040}"/>
              </a:ext>
            </a:extLst>
          </p:cNvPr>
          <p:cNvGrpSpPr/>
          <p:nvPr/>
        </p:nvGrpSpPr>
        <p:grpSpPr>
          <a:xfrm>
            <a:off x="3786087" y="1484838"/>
            <a:ext cx="1702550" cy="1582707"/>
            <a:chOff x="1126863" y="2013875"/>
            <a:chExt cx="1944600" cy="1569600"/>
          </a:xfrm>
        </p:grpSpPr>
        <p:sp>
          <p:nvSpPr>
            <p:cNvPr id="32" name="Google Shape;1027;p23">
              <a:extLst>
                <a:ext uri="{FF2B5EF4-FFF2-40B4-BE49-F238E27FC236}">
                  <a16:creationId xmlns:a16="http://schemas.microsoft.com/office/drawing/2014/main" id="{4FF6296B-C1B6-416D-A5E6-81993D07FED9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8;p23">
              <a:extLst>
                <a:ext uri="{FF2B5EF4-FFF2-40B4-BE49-F238E27FC236}">
                  <a16:creationId xmlns:a16="http://schemas.microsoft.com/office/drawing/2014/main" id="{FDE8557E-789D-430C-AE6E-9701B4AE0A4D}"/>
                </a:ext>
              </a:extLst>
            </p:cNvPr>
            <p:cNvSpPr txBox="1"/>
            <p:nvPr/>
          </p:nvSpPr>
          <p:spPr>
            <a:xfrm>
              <a:off x="1385781" y="2710766"/>
              <a:ext cx="1591746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Raleway Thin" pitchFamily="2" charset="0"/>
                  <a:sym typeface="Barlow"/>
                </a:rPr>
                <a:t>Verifier</a:t>
              </a:r>
            </a:p>
          </p:txBody>
        </p:sp>
      </p:grpSp>
      <p:grpSp>
        <p:nvGrpSpPr>
          <p:cNvPr id="20" name="Google Shape;1037;p23">
            <a:extLst>
              <a:ext uri="{FF2B5EF4-FFF2-40B4-BE49-F238E27FC236}">
                <a16:creationId xmlns:a16="http://schemas.microsoft.com/office/drawing/2014/main" id="{A5B18262-976C-4676-B8D5-B2206CB6BF5A}"/>
              </a:ext>
            </a:extLst>
          </p:cNvPr>
          <p:cNvGrpSpPr/>
          <p:nvPr/>
        </p:nvGrpSpPr>
        <p:grpSpPr>
          <a:xfrm>
            <a:off x="3635060" y="2262611"/>
            <a:ext cx="227943" cy="262524"/>
            <a:chOff x="3157188" y="909150"/>
            <a:chExt cx="470400" cy="470400"/>
          </a:xfrm>
        </p:grpSpPr>
        <p:sp>
          <p:nvSpPr>
            <p:cNvPr id="21" name="Google Shape;1038;p23">
              <a:extLst>
                <a:ext uri="{FF2B5EF4-FFF2-40B4-BE49-F238E27FC236}">
                  <a16:creationId xmlns:a16="http://schemas.microsoft.com/office/drawing/2014/main" id="{DB4F7233-FB7C-4AB7-8B0E-11BFDE940B07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9;p23">
              <a:extLst>
                <a:ext uri="{FF2B5EF4-FFF2-40B4-BE49-F238E27FC236}">
                  <a16:creationId xmlns:a16="http://schemas.microsoft.com/office/drawing/2014/main" id="{56FE706E-E6A4-4F5E-9178-9665AD634366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023;p23">
            <a:extLst>
              <a:ext uri="{FF2B5EF4-FFF2-40B4-BE49-F238E27FC236}">
                <a16:creationId xmlns:a16="http://schemas.microsoft.com/office/drawing/2014/main" id="{BCB9321F-2823-4E09-AF43-AF4E0E699862}"/>
              </a:ext>
            </a:extLst>
          </p:cNvPr>
          <p:cNvSpPr/>
          <p:nvPr/>
        </p:nvSpPr>
        <p:spPr>
          <a:xfrm rot="10800000" flipH="1">
            <a:off x="5481547" y="1483222"/>
            <a:ext cx="1702550" cy="1582707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037;p23">
            <a:extLst>
              <a:ext uri="{FF2B5EF4-FFF2-40B4-BE49-F238E27FC236}">
                <a16:creationId xmlns:a16="http://schemas.microsoft.com/office/drawing/2014/main" id="{93EACAEE-4341-4612-A0D1-D38374855199}"/>
              </a:ext>
            </a:extLst>
          </p:cNvPr>
          <p:cNvGrpSpPr/>
          <p:nvPr/>
        </p:nvGrpSpPr>
        <p:grpSpPr>
          <a:xfrm>
            <a:off x="5372735" y="2260997"/>
            <a:ext cx="227943" cy="262524"/>
            <a:chOff x="3157188" y="909150"/>
            <a:chExt cx="470400" cy="470400"/>
          </a:xfrm>
        </p:grpSpPr>
        <p:sp>
          <p:nvSpPr>
            <p:cNvPr id="37" name="Google Shape;1038;p23">
              <a:extLst>
                <a:ext uri="{FF2B5EF4-FFF2-40B4-BE49-F238E27FC236}">
                  <a16:creationId xmlns:a16="http://schemas.microsoft.com/office/drawing/2014/main" id="{1AFC9A80-F2CB-49CE-8F6B-8F93D3BAA1FD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9;p23">
              <a:extLst>
                <a:ext uri="{FF2B5EF4-FFF2-40B4-BE49-F238E27FC236}">
                  <a16:creationId xmlns:a16="http://schemas.microsoft.com/office/drawing/2014/main" id="{CA93C66C-31BD-453F-80F1-8C0F34994B2C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026;p23">
            <a:extLst>
              <a:ext uri="{FF2B5EF4-FFF2-40B4-BE49-F238E27FC236}">
                <a16:creationId xmlns:a16="http://schemas.microsoft.com/office/drawing/2014/main" id="{C49374F2-E247-490E-88FC-52F426D7DA3F}"/>
              </a:ext>
            </a:extLst>
          </p:cNvPr>
          <p:cNvGrpSpPr/>
          <p:nvPr/>
        </p:nvGrpSpPr>
        <p:grpSpPr>
          <a:xfrm>
            <a:off x="5709490" y="1481605"/>
            <a:ext cx="3177157" cy="1582707"/>
            <a:chOff x="-582842" y="2013875"/>
            <a:chExt cx="3628851" cy="1569600"/>
          </a:xfrm>
        </p:grpSpPr>
        <p:sp>
          <p:nvSpPr>
            <p:cNvPr id="43" name="Google Shape;1027;p23">
              <a:extLst>
                <a:ext uri="{FF2B5EF4-FFF2-40B4-BE49-F238E27FC236}">
                  <a16:creationId xmlns:a16="http://schemas.microsoft.com/office/drawing/2014/main" id="{456C1460-117C-4312-A585-6887555A5AD2}"/>
                </a:ext>
              </a:extLst>
            </p:cNvPr>
            <p:cNvSpPr/>
            <p:nvPr/>
          </p:nvSpPr>
          <p:spPr>
            <a:xfrm>
              <a:off x="1101409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8;p23">
              <a:extLst>
                <a:ext uri="{FF2B5EF4-FFF2-40B4-BE49-F238E27FC236}">
                  <a16:creationId xmlns:a16="http://schemas.microsoft.com/office/drawing/2014/main" id="{6F16D704-BC2E-43E7-958C-4BED9BF76051}"/>
                </a:ext>
              </a:extLst>
            </p:cNvPr>
            <p:cNvSpPr txBox="1"/>
            <p:nvPr/>
          </p:nvSpPr>
          <p:spPr>
            <a:xfrm>
              <a:off x="-582842" y="2687035"/>
              <a:ext cx="1591746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Raleway Thin" pitchFamily="2" charset="0"/>
                  <a:sym typeface="Barlow"/>
                </a:rPr>
                <a:t>Approver</a:t>
              </a:r>
            </a:p>
          </p:txBody>
        </p:sp>
      </p:grpSp>
      <p:grpSp>
        <p:nvGrpSpPr>
          <p:cNvPr id="39" name="Google Shape;1037;p23">
            <a:extLst>
              <a:ext uri="{FF2B5EF4-FFF2-40B4-BE49-F238E27FC236}">
                <a16:creationId xmlns:a16="http://schemas.microsoft.com/office/drawing/2014/main" id="{A4EE8782-2C2C-4FE7-81DB-7AF642C7917E}"/>
              </a:ext>
            </a:extLst>
          </p:cNvPr>
          <p:cNvGrpSpPr/>
          <p:nvPr/>
        </p:nvGrpSpPr>
        <p:grpSpPr>
          <a:xfrm>
            <a:off x="7107235" y="2177700"/>
            <a:ext cx="227943" cy="262524"/>
            <a:chOff x="3157188" y="909150"/>
            <a:chExt cx="470400" cy="470400"/>
          </a:xfrm>
        </p:grpSpPr>
        <p:sp>
          <p:nvSpPr>
            <p:cNvPr id="40" name="Google Shape;1038;p23">
              <a:extLst>
                <a:ext uri="{FF2B5EF4-FFF2-40B4-BE49-F238E27FC236}">
                  <a16:creationId xmlns:a16="http://schemas.microsoft.com/office/drawing/2014/main" id="{C3EDD9C7-0651-49D3-9E64-4C286C3CD30E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23">
              <a:extLst>
                <a:ext uri="{FF2B5EF4-FFF2-40B4-BE49-F238E27FC236}">
                  <a16:creationId xmlns:a16="http://schemas.microsoft.com/office/drawing/2014/main" id="{6D5E93F1-73F2-44E1-8D4A-336EBA7FD4F3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028;p23">
            <a:extLst>
              <a:ext uri="{FF2B5EF4-FFF2-40B4-BE49-F238E27FC236}">
                <a16:creationId xmlns:a16="http://schemas.microsoft.com/office/drawing/2014/main" id="{50E61DCE-0A0E-4122-B3EF-5A0FE12CD49B}"/>
              </a:ext>
            </a:extLst>
          </p:cNvPr>
          <p:cNvSpPr txBox="1"/>
          <p:nvPr/>
        </p:nvSpPr>
        <p:spPr>
          <a:xfrm>
            <a:off x="7370392" y="2110207"/>
            <a:ext cx="1483106" cy="46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Raleway Thin" pitchFamily="2" charset="0"/>
                <a:sym typeface="Barlow"/>
              </a:rPr>
              <a:t>Project</a:t>
            </a:r>
            <a:r>
              <a:rPr lang="en-US" b="1" dirty="0">
                <a:solidFill>
                  <a:srgbClr val="FFFFFF"/>
                </a:solidFill>
                <a:latin typeface="Barlow"/>
                <a:sym typeface="Barlow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aleway Thin" pitchFamily="2" charset="0"/>
                <a:sym typeface="Barlow"/>
              </a:rPr>
              <a:t>Lead</a:t>
            </a:r>
          </a:p>
        </p:txBody>
      </p:sp>
      <p:sp>
        <p:nvSpPr>
          <p:cNvPr id="47" name="Google Shape;1028;p23">
            <a:extLst>
              <a:ext uri="{FF2B5EF4-FFF2-40B4-BE49-F238E27FC236}">
                <a16:creationId xmlns:a16="http://schemas.microsoft.com/office/drawing/2014/main" id="{6905AD62-4A60-403B-B36E-2C3DE4F16CCF}"/>
              </a:ext>
            </a:extLst>
          </p:cNvPr>
          <p:cNvSpPr txBox="1"/>
          <p:nvPr/>
        </p:nvSpPr>
        <p:spPr>
          <a:xfrm>
            <a:off x="2311480" y="2187548"/>
            <a:ext cx="1393617" cy="46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Raleway Thin" pitchFamily="2" charset="0"/>
                <a:sym typeface="Barlow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4018331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F8E3-16B5-4794-9E9F-EE731B171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E4299E-D692-4162-ABFF-1DEC3F5CB5B0}"/>
              </a:ext>
            </a:extLst>
          </p:cNvPr>
          <p:cNvSpPr txBox="1">
            <a:spLocks/>
          </p:cNvSpPr>
          <p:nvPr/>
        </p:nvSpPr>
        <p:spPr>
          <a:xfrm>
            <a:off x="125361" y="2257667"/>
            <a:ext cx="8752114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b="1" dirty="0"/>
              <a:t>Open-Source Projects Analysis</a:t>
            </a:r>
          </a:p>
        </p:txBody>
      </p:sp>
    </p:spTree>
    <p:extLst>
      <p:ext uri="{BB962C8B-B14F-4D97-AF65-F5344CB8AC3E}">
        <p14:creationId xmlns:p14="http://schemas.microsoft.com/office/powerpoint/2010/main" val="233846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F822-9A51-4334-B67A-03943673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1670"/>
            <a:ext cx="8088265" cy="1082700"/>
          </a:xfrm>
        </p:spPr>
        <p:txBody>
          <a:bodyPr/>
          <a:lstStyle/>
          <a:p>
            <a:r>
              <a:rPr lang="en-US" dirty="0"/>
              <a:t>                </a:t>
            </a:r>
            <a:r>
              <a:rPr lang="en-US" b="1" dirty="0"/>
              <a:t>Octoverse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2B3BB-2F16-4A99-8E96-A9F984AD1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386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375452" y="3690121"/>
            <a:ext cx="5626082" cy="722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BBA8D-39D3-48F4-8039-736DA16A6F46}"/>
              </a:ext>
            </a:extLst>
          </p:cNvPr>
          <p:cNvSpPr txBox="1"/>
          <p:nvPr/>
        </p:nvSpPr>
        <p:spPr>
          <a:xfrm>
            <a:off x="-571166" y="1603721"/>
            <a:ext cx="79327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  <a:ea typeface="Roboto" panose="02000000000000000000" pitchFamily="2" charset="0"/>
              </a:rPr>
              <a:t>	56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Raleway Thin" pitchFamily="2" charset="0"/>
                <a:ea typeface="Roboto" panose="02000000000000000000" pitchFamily="2" charset="0"/>
              </a:rPr>
              <a:t>Million+ total developers on GitHub</a:t>
            </a:r>
          </a:p>
          <a:p>
            <a:pPr algn="l"/>
            <a:endParaRPr lang="en-US" sz="1600" b="1" dirty="0">
              <a:solidFill>
                <a:schemeClr val="accent2"/>
              </a:solidFill>
              <a:latin typeface="Raleway Thin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accent2"/>
                </a:solidFill>
                <a:effectLst/>
                <a:latin typeface="Raleway Thin" pitchFamily="2" charset="0"/>
                <a:ea typeface="Roboto" panose="02000000000000000000" pitchFamily="2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  <a:ea typeface="Roboto" panose="02000000000000000000" pitchFamily="2" charset="0"/>
              </a:rPr>
              <a:t>         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Raleway Thin" pitchFamily="2" charset="0"/>
                <a:ea typeface="Roboto" panose="02000000000000000000" pitchFamily="2" charset="0"/>
              </a:rPr>
              <a:t>60 Million+ new repositories created in the last year</a:t>
            </a:r>
          </a:p>
          <a:p>
            <a:pPr algn="l"/>
            <a:endParaRPr lang="en-US" sz="1600" b="1" i="0" dirty="0">
              <a:solidFill>
                <a:schemeClr val="accent2"/>
              </a:solidFill>
              <a:effectLst/>
              <a:latin typeface="Raleway Thin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  <a:ea typeface="Roboto" panose="02000000000000000000" pitchFamily="2" charset="0"/>
              </a:rPr>
              <a:t>		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Raleway Thin" pitchFamily="2" charset="0"/>
                <a:ea typeface="Roboto" panose="02000000000000000000" pitchFamily="2" charset="0"/>
              </a:rPr>
              <a:t>1.9 Billion+ contributions added in the last year</a:t>
            </a:r>
          </a:p>
          <a:p>
            <a:pPr algn="l"/>
            <a:endParaRPr lang="en-US" sz="1600" b="0" i="0" dirty="0">
              <a:solidFill>
                <a:srgbClr val="171F2C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dirty="0">
              <a:solidFill>
                <a:srgbClr val="171F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b="0" i="0" dirty="0">
              <a:solidFill>
                <a:srgbClr val="171F2C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1175;p27">
            <a:extLst>
              <a:ext uri="{FF2B5EF4-FFF2-40B4-BE49-F238E27FC236}">
                <a16:creationId xmlns:a16="http://schemas.microsoft.com/office/drawing/2014/main" id="{683028D6-6841-46B9-95D2-5C90AEB59CF5}"/>
              </a:ext>
            </a:extLst>
          </p:cNvPr>
          <p:cNvGrpSpPr/>
          <p:nvPr/>
        </p:nvGrpSpPr>
        <p:grpSpPr>
          <a:xfrm>
            <a:off x="5691081" y="177425"/>
            <a:ext cx="3414844" cy="3813266"/>
            <a:chOff x="2152775" y="305709"/>
            <a:chExt cx="4264823" cy="4762415"/>
          </a:xfrm>
        </p:grpSpPr>
        <p:grpSp>
          <p:nvGrpSpPr>
            <p:cNvPr id="10" name="Google Shape;1176;p27">
              <a:extLst>
                <a:ext uri="{FF2B5EF4-FFF2-40B4-BE49-F238E27FC236}">
                  <a16:creationId xmlns:a16="http://schemas.microsoft.com/office/drawing/2014/main" id="{AE6B1EFB-FF59-4BDD-B0E4-AADB507D03F4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513" name="Google Shape;1177;p27">
                <a:extLst>
                  <a:ext uri="{FF2B5EF4-FFF2-40B4-BE49-F238E27FC236}">
                    <a16:creationId xmlns:a16="http://schemas.microsoft.com/office/drawing/2014/main" id="{F5E3F4E5-17DF-4683-9B68-FAFD9A3F5291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178;p27">
                <a:extLst>
                  <a:ext uri="{FF2B5EF4-FFF2-40B4-BE49-F238E27FC236}">
                    <a16:creationId xmlns:a16="http://schemas.microsoft.com/office/drawing/2014/main" id="{DB73249B-474A-4684-A85F-8F28C912FD6E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179;p27">
                <a:extLst>
                  <a:ext uri="{FF2B5EF4-FFF2-40B4-BE49-F238E27FC236}">
                    <a16:creationId xmlns:a16="http://schemas.microsoft.com/office/drawing/2014/main" id="{73E69BAE-BFB8-4052-9E08-C818A634C363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180;p27">
                <a:extLst>
                  <a:ext uri="{FF2B5EF4-FFF2-40B4-BE49-F238E27FC236}">
                    <a16:creationId xmlns:a16="http://schemas.microsoft.com/office/drawing/2014/main" id="{2B5B978C-13CA-4786-840E-98DC1CED351C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181;p27">
                <a:extLst>
                  <a:ext uri="{FF2B5EF4-FFF2-40B4-BE49-F238E27FC236}">
                    <a16:creationId xmlns:a16="http://schemas.microsoft.com/office/drawing/2014/main" id="{E69B9E9D-D47C-484E-80A3-0B573AEBC164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182;p27">
                <a:extLst>
                  <a:ext uri="{FF2B5EF4-FFF2-40B4-BE49-F238E27FC236}">
                    <a16:creationId xmlns:a16="http://schemas.microsoft.com/office/drawing/2014/main" id="{7F5094E5-4C72-4F7B-BF5C-ADFD3273A5E1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183;p27">
                <a:extLst>
                  <a:ext uri="{FF2B5EF4-FFF2-40B4-BE49-F238E27FC236}">
                    <a16:creationId xmlns:a16="http://schemas.microsoft.com/office/drawing/2014/main" id="{63214049-A74B-4A6C-9595-29FF875CEA88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184;p27">
                <a:extLst>
                  <a:ext uri="{FF2B5EF4-FFF2-40B4-BE49-F238E27FC236}">
                    <a16:creationId xmlns:a16="http://schemas.microsoft.com/office/drawing/2014/main" id="{74888686-2673-4400-859E-C800DBD07CCD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185;p27">
                <a:extLst>
                  <a:ext uri="{FF2B5EF4-FFF2-40B4-BE49-F238E27FC236}">
                    <a16:creationId xmlns:a16="http://schemas.microsoft.com/office/drawing/2014/main" id="{CC5B8FBC-A45E-4B2D-898C-8B9368F9EF49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186;p27">
                <a:extLst>
                  <a:ext uri="{FF2B5EF4-FFF2-40B4-BE49-F238E27FC236}">
                    <a16:creationId xmlns:a16="http://schemas.microsoft.com/office/drawing/2014/main" id="{1337A066-831F-4EBF-9DF9-9AD723C2C170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187;p27">
                <a:extLst>
                  <a:ext uri="{FF2B5EF4-FFF2-40B4-BE49-F238E27FC236}">
                    <a16:creationId xmlns:a16="http://schemas.microsoft.com/office/drawing/2014/main" id="{CCB00E0D-7500-4E3F-B2BD-866C078F9CD4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188;p27">
                <a:extLst>
                  <a:ext uri="{FF2B5EF4-FFF2-40B4-BE49-F238E27FC236}">
                    <a16:creationId xmlns:a16="http://schemas.microsoft.com/office/drawing/2014/main" id="{911C8314-5FC0-4058-AFCE-1B659C297002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189;p27">
                <a:extLst>
                  <a:ext uri="{FF2B5EF4-FFF2-40B4-BE49-F238E27FC236}">
                    <a16:creationId xmlns:a16="http://schemas.microsoft.com/office/drawing/2014/main" id="{4BBFAAC5-0BBA-4081-BC38-B0BE63D67D43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190;p27">
                <a:extLst>
                  <a:ext uri="{FF2B5EF4-FFF2-40B4-BE49-F238E27FC236}">
                    <a16:creationId xmlns:a16="http://schemas.microsoft.com/office/drawing/2014/main" id="{14791001-3AFD-4C98-A887-E89FC4B4BBC7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191;p27">
                <a:extLst>
                  <a:ext uri="{FF2B5EF4-FFF2-40B4-BE49-F238E27FC236}">
                    <a16:creationId xmlns:a16="http://schemas.microsoft.com/office/drawing/2014/main" id="{A82A4D76-ECDE-4663-92E5-B4F1F2263EF8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192;p27">
                <a:extLst>
                  <a:ext uri="{FF2B5EF4-FFF2-40B4-BE49-F238E27FC236}">
                    <a16:creationId xmlns:a16="http://schemas.microsoft.com/office/drawing/2014/main" id="{7BDEE548-DED4-4B65-AC96-1F7566740425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193;p27">
                <a:extLst>
                  <a:ext uri="{FF2B5EF4-FFF2-40B4-BE49-F238E27FC236}">
                    <a16:creationId xmlns:a16="http://schemas.microsoft.com/office/drawing/2014/main" id="{8D3550D3-6C37-4299-B1F7-C3EC2F61B162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1194;p27">
              <a:extLst>
                <a:ext uri="{FF2B5EF4-FFF2-40B4-BE49-F238E27FC236}">
                  <a16:creationId xmlns:a16="http://schemas.microsoft.com/office/drawing/2014/main" id="{CBAB2A9D-D58F-40D6-8D7E-FA345A0A359F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497" name="Google Shape;1195;p27">
                <a:extLst>
                  <a:ext uri="{FF2B5EF4-FFF2-40B4-BE49-F238E27FC236}">
                    <a16:creationId xmlns:a16="http://schemas.microsoft.com/office/drawing/2014/main" id="{EF91F3E9-0667-4F71-BE57-684FFA5A34F9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96;p27">
                <a:extLst>
                  <a:ext uri="{FF2B5EF4-FFF2-40B4-BE49-F238E27FC236}">
                    <a16:creationId xmlns:a16="http://schemas.microsoft.com/office/drawing/2014/main" id="{40228DEA-18EF-4FE5-B823-4E97EE5B4197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97;p27">
                <a:extLst>
                  <a:ext uri="{FF2B5EF4-FFF2-40B4-BE49-F238E27FC236}">
                    <a16:creationId xmlns:a16="http://schemas.microsoft.com/office/drawing/2014/main" id="{D2D113D8-3DCF-4B1C-BF62-1156D057C01C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98;p27">
                <a:extLst>
                  <a:ext uri="{FF2B5EF4-FFF2-40B4-BE49-F238E27FC236}">
                    <a16:creationId xmlns:a16="http://schemas.microsoft.com/office/drawing/2014/main" id="{DD1022A2-E97A-4BC6-BCEA-6B6016677462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99;p27">
                <a:extLst>
                  <a:ext uri="{FF2B5EF4-FFF2-40B4-BE49-F238E27FC236}">
                    <a16:creationId xmlns:a16="http://schemas.microsoft.com/office/drawing/2014/main" id="{078BA1C8-AAAD-4CCA-A381-6E0D57968545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200;p27">
                <a:extLst>
                  <a:ext uri="{FF2B5EF4-FFF2-40B4-BE49-F238E27FC236}">
                    <a16:creationId xmlns:a16="http://schemas.microsoft.com/office/drawing/2014/main" id="{779C5702-AF53-4E1F-9FD4-35F791FFE4A4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201;p27">
                <a:extLst>
                  <a:ext uri="{FF2B5EF4-FFF2-40B4-BE49-F238E27FC236}">
                    <a16:creationId xmlns:a16="http://schemas.microsoft.com/office/drawing/2014/main" id="{AE483DDC-9589-40BE-86EB-ADA4C2F26D44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202;p27">
                <a:extLst>
                  <a:ext uri="{FF2B5EF4-FFF2-40B4-BE49-F238E27FC236}">
                    <a16:creationId xmlns:a16="http://schemas.microsoft.com/office/drawing/2014/main" id="{4E2BF51C-2D3F-44A2-A2DA-1F5F3D45900F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203;p27">
                <a:extLst>
                  <a:ext uri="{FF2B5EF4-FFF2-40B4-BE49-F238E27FC236}">
                    <a16:creationId xmlns:a16="http://schemas.microsoft.com/office/drawing/2014/main" id="{4D92E474-92AD-4F03-9262-C0D7EBF588D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4;p27">
                <a:extLst>
                  <a:ext uri="{FF2B5EF4-FFF2-40B4-BE49-F238E27FC236}">
                    <a16:creationId xmlns:a16="http://schemas.microsoft.com/office/drawing/2014/main" id="{228753ED-F42B-4EA1-AC9B-61B2EC072735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05;p27">
                <a:extLst>
                  <a:ext uri="{FF2B5EF4-FFF2-40B4-BE49-F238E27FC236}">
                    <a16:creationId xmlns:a16="http://schemas.microsoft.com/office/drawing/2014/main" id="{648F98D7-1D0E-408D-9293-93FF5BACFE59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06;p27">
                <a:extLst>
                  <a:ext uri="{FF2B5EF4-FFF2-40B4-BE49-F238E27FC236}">
                    <a16:creationId xmlns:a16="http://schemas.microsoft.com/office/drawing/2014/main" id="{A35E4490-95E0-43AD-868B-6B21000B815A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07;p27">
                <a:extLst>
                  <a:ext uri="{FF2B5EF4-FFF2-40B4-BE49-F238E27FC236}">
                    <a16:creationId xmlns:a16="http://schemas.microsoft.com/office/drawing/2014/main" id="{2395D027-7DD6-42B2-AD35-97060C6C3FD3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08;p27">
                <a:extLst>
                  <a:ext uri="{FF2B5EF4-FFF2-40B4-BE49-F238E27FC236}">
                    <a16:creationId xmlns:a16="http://schemas.microsoft.com/office/drawing/2014/main" id="{02988F5D-83DB-45F7-BD14-EC1AA2676253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09;p27">
                <a:extLst>
                  <a:ext uri="{FF2B5EF4-FFF2-40B4-BE49-F238E27FC236}">
                    <a16:creationId xmlns:a16="http://schemas.microsoft.com/office/drawing/2014/main" id="{A98D48D1-44C9-449F-8782-31A3A6CF7FE5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10;p27">
                <a:extLst>
                  <a:ext uri="{FF2B5EF4-FFF2-40B4-BE49-F238E27FC236}">
                    <a16:creationId xmlns:a16="http://schemas.microsoft.com/office/drawing/2014/main" id="{C7C341EE-8469-4B98-A73D-74DC819180CD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211;p27">
              <a:extLst>
                <a:ext uri="{FF2B5EF4-FFF2-40B4-BE49-F238E27FC236}">
                  <a16:creationId xmlns:a16="http://schemas.microsoft.com/office/drawing/2014/main" id="{DB174D28-562E-48F8-B8B3-F764B083BBA1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481" name="Google Shape;1212;p27">
                <a:extLst>
                  <a:ext uri="{FF2B5EF4-FFF2-40B4-BE49-F238E27FC236}">
                    <a16:creationId xmlns:a16="http://schemas.microsoft.com/office/drawing/2014/main" id="{283F4C24-6EB7-4C9A-AD71-1E758357654F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1213;p27">
                <a:extLst>
                  <a:ext uri="{FF2B5EF4-FFF2-40B4-BE49-F238E27FC236}">
                    <a16:creationId xmlns:a16="http://schemas.microsoft.com/office/drawing/2014/main" id="{B847FD7A-D7FE-4913-97FD-1D77BB52ECB8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1214;p27">
                <a:extLst>
                  <a:ext uri="{FF2B5EF4-FFF2-40B4-BE49-F238E27FC236}">
                    <a16:creationId xmlns:a16="http://schemas.microsoft.com/office/drawing/2014/main" id="{0B74C285-4DA3-4CD7-B539-C816529C43D9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1215;p27">
                <a:extLst>
                  <a:ext uri="{FF2B5EF4-FFF2-40B4-BE49-F238E27FC236}">
                    <a16:creationId xmlns:a16="http://schemas.microsoft.com/office/drawing/2014/main" id="{01CDDE97-0953-4B82-9B17-B99C335222B0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1216;p27">
                <a:extLst>
                  <a:ext uri="{FF2B5EF4-FFF2-40B4-BE49-F238E27FC236}">
                    <a16:creationId xmlns:a16="http://schemas.microsoft.com/office/drawing/2014/main" id="{284E79A8-97F2-47C5-9133-55288A06A5D7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217;p27">
                <a:extLst>
                  <a:ext uri="{FF2B5EF4-FFF2-40B4-BE49-F238E27FC236}">
                    <a16:creationId xmlns:a16="http://schemas.microsoft.com/office/drawing/2014/main" id="{0D20AC9D-8DEC-4E0D-9D8E-663CFABB632F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218;p27">
                <a:extLst>
                  <a:ext uri="{FF2B5EF4-FFF2-40B4-BE49-F238E27FC236}">
                    <a16:creationId xmlns:a16="http://schemas.microsoft.com/office/drawing/2014/main" id="{F537C5D2-0702-4741-9FF8-02AB1A73BFFF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219;p27">
                <a:extLst>
                  <a:ext uri="{FF2B5EF4-FFF2-40B4-BE49-F238E27FC236}">
                    <a16:creationId xmlns:a16="http://schemas.microsoft.com/office/drawing/2014/main" id="{817D24C1-55B1-4152-8BE3-2F66C5E6BA4D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220;p27">
                <a:extLst>
                  <a:ext uri="{FF2B5EF4-FFF2-40B4-BE49-F238E27FC236}">
                    <a16:creationId xmlns:a16="http://schemas.microsoft.com/office/drawing/2014/main" id="{9421135E-47DE-4767-A14C-D6C4FE7B7F3E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221;p27">
                <a:extLst>
                  <a:ext uri="{FF2B5EF4-FFF2-40B4-BE49-F238E27FC236}">
                    <a16:creationId xmlns:a16="http://schemas.microsoft.com/office/drawing/2014/main" id="{70EF8D8D-5603-4807-B7A0-1BE013381F4B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222;p27">
                <a:extLst>
                  <a:ext uri="{FF2B5EF4-FFF2-40B4-BE49-F238E27FC236}">
                    <a16:creationId xmlns:a16="http://schemas.microsoft.com/office/drawing/2014/main" id="{38D7AF2F-CB4A-4902-A68E-08262C1D2193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223;p27">
                <a:extLst>
                  <a:ext uri="{FF2B5EF4-FFF2-40B4-BE49-F238E27FC236}">
                    <a16:creationId xmlns:a16="http://schemas.microsoft.com/office/drawing/2014/main" id="{729EEF87-1506-4D1B-98C4-2AC6DBBC2CBC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224;p27">
                <a:extLst>
                  <a:ext uri="{FF2B5EF4-FFF2-40B4-BE49-F238E27FC236}">
                    <a16:creationId xmlns:a16="http://schemas.microsoft.com/office/drawing/2014/main" id="{86C783F1-1B33-4EE6-8D51-F55223462E98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225;p27">
                <a:extLst>
                  <a:ext uri="{FF2B5EF4-FFF2-40B4-BE49-F238E27FC236}">
                    <a16:creationId xmlns:a16="http://schemas.microsoft.com/office/drawing/2014/main" id="{C29398D7-99BA-4F40-BEA9-F97721E4CDD8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226;p27">
                <a:extLst>
                  <a:ext uri="{FF2B5EF4-FFF2-40B4-BE49-F238E27FC236}">
                    <a16:creationId xmlns:a16="http://schemas.microsoft.com/office/drawing/2014/main" id="{DB1A409F-AFB9-436C-AAFC-ECEC047BD5C1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227;p27">
                <a:extLst>
                  <a:ext uri="{FF2B5EF4-FFF2-40B4-BE49-F238E27FC236}">
                    <a16:creationId xmlns:a16="http://schemas.microsoft.com/office/drawing/2014/main" id="{8F9CC791-30CA-4811-B1BE-D0A4AC451B75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228;p27">
              <a:extLst>
                <a:ext uri="{FF2B5EF4-FFF2-40B4-BE49-F238E27FC236}">
                  <a16:creationId xmlns:a16="http://schemas.microsoft.com/office/drawing/2014/main" id="{E5F2E6A2-5543-4C9D-ACA0-F137AB765EAB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465" name="Google Shape;1229;p27">
                <a:extLst>
                  <a:ext uri="{FF2B5EF4-FFF2-40B4-BE49-F238E27FC236}">
                    <a16:creationId xmlns:a16="http://schemas.microsoft.com/office/drawing/2014/main" id="{0494DC7A-9F8D-485A-9CA2-5EBB4EAFD2A9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1230;p27">
                <a:extLst>
                  <a:ext uri="{FF2B5EF4-FFF2-40B4-BE49-F238E27FC236}">
                    <a16:creationId xmlns:a16="http://schemas.microsoft.com/office/drawing/2014/main" id="{C82E3B01-0286-4789-BAA6-0CA923F5C49D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1231;p27">
                <a:extLst>
                  <a:ext uri="{FF2B5EF4-FFF2-40B4-BE49-F238E27FC236}">
                    <a16:creationId xmlns:a16="http://schemas.microsoft.com/office/drawing/2014/main" id="{C35285D8-298D-487B-92FF-1D9EC70BEED6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1232;p27">
                <a:extLst>
                  <a:ext uri="{FF2B5EF4-FFF2-40B4-BE49-F238E27FC236}">
                    <a16:creationId xmlns:a16="http://schemas.microsoft.com/office/drawing/2014/main" id="{757F1469-7DDF-41DB-9B4E-D7345ECBB7AF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1233;p27">
                <a:extLst>
                  <a:ext uri="{FF2B5EF4-FFF2-40B4-BE49-F238E27FC236}">
                    <a16:creationId xmlns:a16="http://schemas.microsoft.com/office/drawing/2014/main" id="{02484AB7-1FB8-4A69-8480-28C8FA06D720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1234;p27">
                <a:extLst>
                  <a:ext uri="{FF2B5EF4-FFF2-40B4-BE49-F238E27FC236}">
                    <a16:creationId xmlns:a16="http://schemas.microsoft.com/office/drawing/2014/main" id="{9DBEAE72-70A5-4FE2-BB62-BBAAA4F6E154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1235;p27">
                <a:extLst>
                  <a:ext uri="{FF2B5EF4-FFF2-40B4-BE49-F238E27FC236}">
                    <a16:creationId xmlns:a16="http://schemas.microsoft.com/office/drawing/2014/main" id="{0180C809-8166-4FBF-80D0-83488273A3A1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1236;p27">
                <a:extLst>
                  <a:ext uri="{FF2B5EF4-FFF2-40B4-BE49-F238E27FC236}">
                    <a16:creationId xmlns:a16="http://schemas.microsoft.com/office/drawing/2014/main" id="{9170559D-156C-4427-BC4F-D46111646EBD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1237;p27">
                <a:extLst>
                  <a:ext uri="{FF2B5EF4-FFF2-40B4-BE49-F238E27FC236}">
                    <a16:creationId xmlns:a16="http://schemas.microsoft.com/office/drawing/2014/main" id="{B9517AB3-6E35-4F34-9233-7E5B3DA5451D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1238;p27">
                <a:extLst>
                  <a:ext uri="{FF2B5EF4-FFF2-40B4-BE49-F238E27FC236}">
                    <a16:creationId xmlns:a16="http://schemas.microsoft.com/office/drawing/2014/main" id="{A7D07303-2EB2-43B7-8BFB-01C6F3977C32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1239;p27">
                <a:extLst>
                  <a:ext uri="{FF2B5EF4-FFF2-40B4-BE49-F238E27FC236}">
                    <a16:creationId xmlns:a16="http://schemas.microsoft.com/office/drawing/2014/main" id="{164FE142-7041-40DE-9211-648FAD355D4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1240;p27">
                <a:extLst>
                  <a:ext uri="{FF2B5EF4-FFF2-40B4-BE49-F238E27FC236}">
                    <a16:creationId xmlns:a16="http://schemas.microsoft.com/office/drawing/2014/main" id="{C0A3F3EF-4089-4BA1-9D9C-886FAB89FA07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1241;p27">
                <a:extLst>
                  <a:ext uri="{FF2B5EF4-FFF2-40B4-BE49-F238E27FC236}">
                    <a16:creationId xmlns:a16="http://schemas.microsoft.com/office/drawing/2014/main" id="{5489A91F-1DE1-4703-9326-AC43FE6F4F2F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1242;p27">
                <a:extLst>
                  <a:ext uri="{FF2B5EF4-FFF2-40B4-BE49-F238E27FC236}">
                    <a16:creationId xmlns:a16="http://schemas.microsoft.com/office/drawing/2014/main" id="{5B4A1BDA-0DD0-4439-AE81-D48BFB69D643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1243;p27">
                <a:extLst>
                  <a:ext uri="{FF2B5EF4-FFF2-40B4-BE49-F238E27FC236}">
                    <a16:creationId xmlns:a16="http://schemas.microsoft.com/office/drawing/2014/main" id="{41C80C83-7EB0-469C-BDF0-FC1809EA8170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1244;p27">
                <a:extLst>
                  <a:ext uri="{FF2B5EF4-FFF2-40B4-BE49-F238E27FC236}">
                    <a16:creationId xmlns:a16="http://schemas.microsoft.com/office/drawing/2014/main" id="{EA354914-7FFF-4DDB-A5E5-A9D94EDC22C7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245;p27">
              <a:extLst>
                <a:ext uri="{FF2B5EF4-FFF2-40B4-BE49-F238E27FC236}">
                  <a16:creationId xmlns:a16="http://schemas.microsoft.com/office/drawing/2014/main" id="{E8B04689-CCEE-454B-8D5F-488AFD4E57EA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449" name="Google Shape;1246;p27">
                <a:extLst>
                  <a:ext uri="{FF2B5EF4-FFF2-40B4-BE49-F238E27FC236}">
                    <a16:creationId xmlns:a16="http://schemas.microsoft.com/office/drawing/2014/main" id="{1048B37B-514E-4AB0-A831-71096F627AC0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1247;p27">
                <a:extLst>
                  <a:ext uri="{FF2B5EF4-FFF2-40B4-BE49-F238E27FC236}">
                    <a16:creationId xmlns:a16="http://schemas.microsoft.com/office/drawing/2014/main" id="{16D3664A-BDF0-4935-B2CB-68D8BF975027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1248;p27">
                <a:extLst>
                  <a:ext uri="{FF2B5EF4-FFF2-40B4-BE49-F238E27FC236}">
                    <a16:creationId xmlns:a16="http://schemas.microsoft.com/office/drawing/2014/main" id="{E456879C-8CD1-4B4B-95C2-2A9713238429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1249;p27">
                <a:extLst>
                  <a:ext uri="{FF2B5EF4-FFF2-40B4-BE49-F238E27FC236}">
                    <a16:creationId xmlns:a16="http://schemas.microsoft.com/office/drawing/2014/main" id="{2FF4D061-0EC5-47C6-93E5-CCFA42DA05D9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1250;p27">
                <a:extLst>
                  <a:ext uri="{FF2B5EF4-FFF2-40B4-BE49-F238E27FC236}">
                    <a16:creationId xmlns:a16="http://schemas.microsoft.com/office/drawing/2014/main" id="{51AA33F2-D3A0-49BC-8F18-FB5D209437EC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1251;p27">
                <a:extLst>
                  <a:ext uri="{FF2B5EF4-FFF2-40B4-BE49-F238E27FC236}">
                    <a16:creationId xmlns:a16="http://schemas.microsoft.com/office/drawing/2014/main" id="{CB81EB35-ED86-40D2-AA91-3FFCFEB5FBE6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1252;p27">
                <a:extLst>
                  <a:ext uri="{FF2B5EF4-FFF2-40B4-BE49-F238E27FC236}">
                    <a16:creationId xmlns:a16="http://schemas.microsoft.com/office/drawing/2014/main" id="{23BDC1F0-D869-4337-A2C1-47B1220992D1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1253;p27">
                <a:extLst>
                  <a:ext uri="{FF2B5EF4-FFF2-40B4-BE49-F238E27FC236}">
                    <a16:creationId xmlns:a16="http://schemas.microsoft.com/office/drawing/2014/main" id="{70CF5029-9F08-4340-ABA3-CB3E35A1B2A3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1254;p27">
                <a:extLst>
                  <a:ext uri="{FF2B5EF4-FFF2-40B4-BE49-F238E27FC236}">
                    <a16:creationId xmlns:a16="http://schemas.microsoft.com/office/drawing/2014/main" id="{6BF30B0E-769F-471B-9264-F8A459AC481A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1255;p27">
                <a:extLst>
                  <a:ext uri="{FF2B5EF4-FFF2-40B4-BE49-F238E27FC236}">
                    <a16:creationId xmlns:a16="http://schemas.microsoft.com/office/drawing/2014/main" id="{A158A81E-B94B-4235-BF6A-6FC574CFE24D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1256;p27">
                <a:extLst>
                  <a:ext uri="{FF2B5EF4-FFF2-40B4-BE49-F238E27FC236}">
                    <a16:creationId xmlns:a16="http://schemas.microsoft.com/office/drawing/2014/main" id="{4A4C2A88-BA72-4C4A-A09B-F5DF7457D1E2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1257;p27">
                <a:extLst>
                  <a:ext uri="{FF2B5EF4-FFF2-40B4-BE49-F238E27FC236}">
                    <a16:creationId xmlns:a16="http://schemas.microsoft.com/office/drawing/2014/main" id="{FD557184-6345-41FC-903C-C06698C5C054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1258;p27">
                <a:extLst>
                  <a:ext uri="{FF2B5EF4-FFF2-40B4-BE49-F238E27FC236}">
                    <a16:creationId xmlns:a16="http://schemas.microsoft.com/office/drawing/2014/main" id="{53D61F31-72F3-4971-BE60-3D74F42B60D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1259;p27">
                <a:extLst>
                  <a:ext uri="{FF2B5EF4-FFF2-40B4-BE49-F238E27FC236}">
                    <a16:creationId xmlns:a16="http://schemas.microsoft.com/office/drawing/2014/main" id="{3BAEC734-9F15-49F8-A995-1BE53C90D25D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1260;p27">
                <a:extLst>
                  <a:ext uri="{FF2B5EF4-FFF2-40B4-BE49-F238E27FC236}">
                    <a16:creationId xmlns:a16="http://schemas.microsoft.com/office/drawing/2014/main" id="{99EE2F92-2730-44D0-B547-7E6B5CB54C9E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1261;p27">
                <a:extLst>
                  <a:ext uri="{FF2B5EF4-FFF2-40B4-BE49-F238E27FC236}">
                    <a16:creationId xmlns:a16="http://schemas.microsoft.com/office/drawing/2014/main" id="{ECB01527-D234-48D8-A278-F3D1C036721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262;p27">
              <a:extLst>
                <a:ext uri="{FF2B5EF4-FFF2-40B4-BE49-F238E27FC236}">
                  <a16:creationId xmlns:a16="http://schemas.microsoft.com/office/drawing/2014/main" id="{11591662-A10A-40DC-BB76-1CDB9D4ABBF4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433" name="Google Shape;1263;p27">
                <a:extLst>
                  <a:ext uri="{FF2B5EF4-FFF2-40B4-BE49-F238E27FC236}">
                    <a16:creationId xmlns:a16="http://schemas.microsoft.com/office/drawing/2014/main" id="{0B4A646B-6964-4FB2-A160-0CB8A04A0B2C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1264;p27">
                <a:extLst>
                  <a:ext uri="{FF2B5EF4-FFF2-40B4-BE49-F238E27FC236}">
                    <a16:creationId xmlns:a16="http://schemas.microsoft.com/office/drawing/2014/main" id="{5245AFCB-F459-4DBA-A1CE-7C761BE60B76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1265;p27">
                <a:extLst>
                  <a:ext uri="{FF2B5EF4-FFF2-40B4-BE49-F238E27FC236}">
                    <a16:creationId xmlns:a16="http://schemas.microsoft.com/office/drawing/2014/main" id="{D64DB87D-C36A-4787-82F6-F0D543EC36CF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1266;p27">
                <a:extLst>
                  <a:ext uri="{FF2B5EF4-FFF2-40B4-BE49-F238E27FC236}">
                    <a16:creationId xmlns:a16="http://schemas.microsoft.com/office/drawing/2014/main" id="{DD6B3D98-744C-4EEA-8425-00C2810EF6D0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1267;p27">
                <a:extLst>
                  <a:ext uri="{FF2B5EF4-FFF2-40B4-BE49-F238E27FC236}">
                    <a16:creationId xmlns:a16="http://schemas.microsoft.com/office/drawing/2014/main" id="{4802A8E9-EAAF-47EF-87FD-415F680BD840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1268;p27">
                <a:extLst>
                  <a:ext uri="{FF2B5EF4-FFF2-40B4-BE49-F238E27FC236}">
                    <a16:creationId xmlns:a16="http://schemas.microsoft.com/office/drawing/2014/main" id="{E94BE13A-449A-4201-925E-C0139D9C07E4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1269;p27">
                <a:extLst>
                  <a:ext uri="{FF2B5EF4-FFF2-40B4-BE49-F238E27FC236}">
                    <a16:creationId xmlns:a16="http://schemas.microsoft.com/office/drawing/2014/main" id="{081F560D-375F-4D8D-BC97-328EA3525CAA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1270;p27">
                <a:extLst>
                  <a:ext uri="{FF2B5EF4-FFF2-40B4-BE49-F238E27FC236}">
                    <a16:creationId xmlns:a16="http://schemas.microsoft.com/office/drawing/2014/main" id="{E720B132-B320-44A0-B133-F573FF08E35F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1271;p27">
                <a:extLst>
                  <a:ext uri="{FF2B5EF4-FFF2-40B4-BE49-F238E27FC236}">
                    <a16:creationId xmlns:a16="http://schemas.microsoft.com/office/drawing/2014/main" id="{BA6FE163-3679-4168-9275-A50114DDD37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1272;p27">
                <a:extLst>
                  <a:ext uri="{FF2B5EF4-FFF2-40B4-BE49-F238E27FC236}">
                    <a16:creationId xmlns:a16="http://schemas.microsoft.com/office/drawing/2014/main" id="{3A4AC122-341A-4611-9020-18EF4F8468FB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1273;p27">
                <a:extLst>
                  <a:ext uri="{FF2B5EF4-FFF2-40B4-BE49-F238E27FC236}">
                    <a16:creationId xmlns:a16="http://schemas.microsoft.com/office/drawing/2014/main" id="{1E8A45F8-2E4D-4C6C-82E1-C7CB5FC9C28F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1274;p27">
                <a:extLst>
                  <a:ext uri="{FF2B5EF4-FFF2-40B4-BE49-F238E27FC236}">
                    <a16:creationId xmlns:a16="http://schemas.microsoft.com/office/drawing/2014/main" id="{B616B74D-C5F8-4FC3-8F2E-6B21EC046C5C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1275;p27">
                <a:extLst>
                  <a:ext uri="{FF2B5EF4-FFF2-40B4-BE49-F238E27FC236}">
                    <a16:creationId xmlns:a16="http://schemas.microsoft.com/office/drawing/2014/main" id="{D2391CA0-7D42-46ED-9549-510E3F6FF621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1276;p27">
                <a:extLst>
                  <a:ext uri="{FF2B5EF4-FFF2-40B4-BE49-F238E27FC236}">
                    <a16:creationId xmlns:a16="http://schemas.microsoft.com/office/drawing/2014/main" id="{A16952EE-E3EF-4CC5-B25B-D5A5B804B001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1277;p27">
                <a:extLst>
                  <a:ext uri="{FF2B5EF4-FFF2-40B4-BE49-F238E27FC236}">
                    <a16:creationId xmlns:a16="http://schemas.microsoft.com/office/drawing/2014/main" id="{67A0BA99-8E51-450E-933C-C0C4FEC90E2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1278;p27">
                <a:extLst>
                  <a:ext uri="{FF2B5EF4-FFF2-40B4-BE49-F238E27FC236}">
                    <a16:creationId xmlns:a16="http://schemas.microsoft.com/office/drawing/2014/main" id="{0DA17F38-3487-4527-8F52-4FA882827F0D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279;p27">
              <a:extLst>
                <a:ext uri="{FF2B5EF4-FFF2-40B4-BE49-F238E27FC236}">
                  <a16:creationId xmlns:a16="http://schemas.microsoft.com/office/drawing/2014/main" id="{1EF5AC89-75AD-496A-BBCF-34AAFEA4AC90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417" name="Google Shape;1280;p27">
                <a:extLst>
                  <a:ext uri="{FF2B5EF4-FFF2-40B4-BE49-F238E27FC236}">
                    <a16:creationId xmlns:a16="http://schemas.microsoft.com/office/drawing/2014/main" id="{6CB720D7-154D-4883-81E1-BC6DC867CABA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1281;p27">
                <a:extLst>
                  <a:ext uri="{FF2B5EF4-FFF2-40B4-BE49-F238E27FC236}">
                    <a16:creationId xmlns:a16="http://schemas.microsoft.com/office/drawing/2014/main" id="{D5370445-49CA-401E-A8D2-9F3E6BA374F7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1282;p27">
                <a:extLst>
                  <a:ext uri="{FF2B5EF4-FFF2-40B4-BE49-F238E27FC236}">
                    <a16:creationId xmlns:a16="http://schemas.microsoft.com/office/drawing/2014/main" id="{6A0266FC-2A6F-44BF-B21A-EE65F9C89CBA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1283;p27">
                <a:extLst>
                  <a:ext uri="{FF2B5EF4-FFF2-40B4-BE49-F238E27FC236}">
                    <a16:creationId xmlns:a16="http://schemas.microsoft.com/office/drawing/2014/main" id="{BDE427B2-A293-4CED-98EF-B58F3705CAD2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1284;p27">
                <a:extLst>
                  <a:ext uri="{FF2B5EF4-FFF2-40B4-BE49-F238E27FC236}">
                    <a16:creationId xmlns:a16="http://schemas.microsoft.com/office/drawing/2014/main" id="{608D1017-DE1B-4EE7-AF26-E4DC99FF9714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1285;p27">
                <a:extLst>
                  <a:ext uri="{FF2B5EF4-FFF2-40B4-BE49-F238E27FC236}">
                    <a16:creationId xmlns:a16="http://schemas.microsoft.com/office/drawing/2014/main" id="{B62CCD14-9A77-4792-9AF9-0AB0AB434D63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1286;p27">
                <a:extLst>
                  <a:ext uri="{FF2B5EF4-FFF2-40B4-BE49-F238E27FC236}">
                    <a16:creationId xmlns:a16="http://schemas.microsoft.com/office/drawing/2014/main" id="{ABD07058-FDE2-4B3B-9058-20E288FE49DB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1287;p27">
                <a:extLst>
                  <a:ext uri="{FF2B5EF4-FFF2-40B4-BE49-F238E27FC236}">
                    <a16:creationId xmlns:a16="http://schemas.microsoft.com/office/drawing/2014/main" id="{9CCE7528-F1C4-46C6-8FB4-016759929E55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1288;p27">
                <a:extLst>
                  <a:ext uri="{FF2B5EF4-FFF2-40B4-BE49-F238E27FC236}">
                    <a16:creationId xmlns:a16="http://schemas.microsoft.com/office/drawing/2014/main" id="{11AA4871-E67B-4F72-BD70-C32AD88BB575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1289;p27">
                <a:extLst>
                  <a:ext uri="{FF2B5EF4-FFF2-40B4-BE49-F238E27FC236}">
                    <a16:creationId xmlns:a16="http://schemas.microsoft.com/office/drawing/2014/main" id="{4AA98E27-03FD-4305-9969-8B5055CD6D8D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1290;p27">
                <a:extLst>
                  <a:ext uri="{FF2B5EF4-FFF2-40B4-BE49-F238E27FC236}">
                    <a16:creationId xmlns:a16="http://schemas.microsoft.com/office/drawing/2014/main" id="{7D493268-9BDE-4193-9581-1D1A97308BA5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1291;p27">
                <a:extLst>
                  <a:ext uri="{FF2B5EF4-FFF2-40B4-BE49-F238E27FC236}">
                    <a16:creationId xmlns:a16="http://schemas.microsoft.com/office/drawing/2014/main" id="{6AE0675A-73F7-412E-99F3-C6B88DF941EB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1292;p27">
                <a:extLst>
                  <a:ext uri="{FF2B5EF4-FFF2-40B4-BE49-F238E27FC236}">
                    <a16:creationId xmlns:a16="http://schemas.microsoft.com/office/drawing/2014/main" id="{AA193C1B-BEC7-4CB9-B9D1-1D2EB669D205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1293;p27">
                <a:extLst>
                  <a:ext uri="{FF2B5EF4-FFF2-40B4-BE49-F238E27FC236}">
                    <a16:creationId xmlns:a16="http://schemas.microsoft.com/office/drawing/2014/main" id="{8C1858D5-F2C9-4926-AF39-DE84369DFAED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1294;p27">
                <a:extLst>
                  <a:ext uri="{FF2B5EF4-FFF2-40B4-BE49-F238E27FC236}">
                    <a16:creationId xmlns:a16="http://schemas.microsoft.com/office/drawing/2014/main" id="{0541AED6-163F-478C-BC01-7B1290CF56CA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1295;p27">
                <a:extLst>
                  <a:ext uri="{FF2B5EF4-FFF2-40B4-BE49-F238E27FC236}">
                    <a16:creationId xmlns:a16="http://schemas.microsoft.com/office/drawing/2014/main" id="{8A7DD920-9B15-4057-B1F4-540EEA53F5D5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296;p27">
              <a:extLst>
                <a:ext uri="{FF2B5EF4-FFF2-40B4-BE49-F238E27FC236}">
                  <a16:creationId xmlns:a16="http://schemas.microsoft.com/office/drawing/2014/main" id="{2A1A6526-BCF9-4491-81BE-DE2E3AFAD6F9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97;p27">
              <a:extLst>
                <a:ext uri="{FF2B5EF4-FFF2-40B4-BE49-F238E27FC236}">
                  <a16:creationId xmlns:a16="http://schemas.microsoft.com/office/drawing/2014/main" id="{09FF1292-140A-4E35-B695-5524C50E04CA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98;p27">
              <a:extLst>
                <a:ext uri="{FF2B5EF4-FFF2-40B4-BE49-F238E27FC236}">
                  <a16:creationId xmlns:a16="http://schemas.microsoft.com/office/drawing/2014/main" id="{D194A2C4-17D7-4C9B-B140-152CE3955F59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99;p27">
              <a:extLst>
                <a:ext uri="{FF2B5EF4-FFF2-40B4-BE49-F238E27FC236}">
                  <a16:creationId xmlns:a16="http://schemas.microsoft.com/office/drawing/2014/main" id="{2BF67C0F-0BA0-43C5-897D-2028E455CAAB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300;p27">
              <a:extLst>
                <a:ext uri="{FF2B5EF4-FFF2-40B4-BE49-F238E27FC236}">
                  <a16:creationId xmlns:a16="http://schemas.microsoft.com/office/drawing/2014/main" id="{EEF04445-76BD-4AB5-B039-8AA6EC6CCF4C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oogle Shape;1301;p27">
              <a:extLst>
                <a:ext uri="{FF2B5EF4-FFF2-40B4-BE49-F238E27FC236}">
                  <a16:creationId xmlns:a16="http://schemas.microsoft.com/office/drawing/2014/main" id="{268474F6-77E8-4351-A2DC-22174E5A73F8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401" name="Google Shape;1302;p27">
                <a:extLst>
                  <a:ext uri="{FF2B5EF4-FFF2-40B4-BE49-F238E27FC236}">
                    <a16:creationId xmlns:a16="http://schemas.microsoft.com/office/drawing/2014/main" id="{BA171571-2902-4370-8AB8-F8C3E6F53C1E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1303;p27">
                <a:extLst>
                  <a:ext uri="{FF2B5EF4-FFF2-40B4-BE49-F238E27FC236}">
                    <a16:creationId xmlns:a16="http://schemas.microsoft.com/office/drawing/2014/main" id="{EEE5BC22-6E1A-482C-B9A7-314EE5637584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1304;p27">
                <a:extLst>
                  <a:ext uri="{FF2B5EF4-FFF2-40B4-BE49-F238E27FC236}">
                    <a16:creationId xmlns:a16="http://schemas.microsoft.com/office/drawing/2014/main" id="{848E6DAF-3589-4AC6-BF7A-864D1521B6D9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1305;p27">
                <a:extLst>
                  <a:ext uri="{FF2B5EF4-FFF2-40B4-BE49-F238E27FC236}">
                    <a16:creationId xmlns:a16="http://schemas.microsoft.com/office/drawing/2014/main" id="{A7A4B375-4298-47C3-B27F-F2A44E93EE83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1306;p27">
                <a:extLst>
                  <a:ext uri="{FF2B5EF4-FFF2-40B4-BE49-F238E27FC236}">
                    <a16:creationId xmlns:a16="http://schemas.microsoft.com/office/drawing/2014/main" id="{8491AA40-47FA-4F28-9AA2-1E5C6C642062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1307;p27">
                <a:extLst>
                  <a:ext uri="{FF2B5EF4-FFF2-40B4-BE49-F238E27FC236}">
                    <a16:creationId xmlns:a16="http://schemas.microsoft.com/office/drawing/2014/main" id="{139CB652-3685-4A7D-A8A1-4086BCEA4D6F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1308;p27">
                <a:extLst>
                  <a:ext uri="{FF2B5EF4-FFF2-40B4-BE49-F238E27FC236}">
                    <a16:creationId xmlns:a16="http://schemas.microsoft.com/office/drawing/2014/main" id="{BBE88081-1F15-4627-935B-D3AE33A6363D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1309;p27">
                <a:extLst>
                  <a:ext uri="{FF2B5EF4-FFF2-40B4-BE49-F238E27FC236}">
                    <a16:creationId xmlns:a16="http://schemas.microsoft.com/office/drawing/2014/main" id="{3192439D-B760-4037-9F5C-AAAC3C91779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1310;p27">
                <a:extLst>
                  <a:ext uri="{FF2B5EF4-FFF2-40B4-BE49-F238E27FC236}">
                    <a16:creationId xmlns:a16="http://schemas.microsoft.com/office/drawing/2014/main" id="{F8AF5F36-C352-4A67-8351-C114A0464058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1311;p27">
                <a:extLst>
                  <a:ext uri="{FF2B5EF4-FFF2-40B4-BE49-F238E27FC236}">
                    <a16:creationId xmlns:a16="http://schemas.microsoft.com/office/drawing/2014/main" id="{0F953256-6555-4823-AF00-4B75DFD3EDC2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1312;p27">
                <a:extLst>
                  <a:ext uri="{FF2B5EF4-FFF2-40B4-BE49-F238E27FC236}">
                    <a16:creationId xmlns:a16="http://schemas.microsoft.com/office/drawing/2014/main" id="{8FA58CED-1719-4252-8FAC-1B08B743CE22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1313;p27">
                <a:extLst>
                  <a:ext uri="{FF2B5EF4-FFF2-40B4-BE49-F238E27FC236}">
                    <a16:creationId xmlns:a16="http://schemas.microsoft.com/office/drawing/2014/main" id="{8A7613E8-7CB0-4DA7-83F7-EB7BCCBA5CD4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1314;p27">
                <a:extLst>
                  <a:ext uri="{FF2B5EF4-FFF2-40B4-BE49-F238E27FC236}">
                    <a16:creationId xmlns:a16="http://schemas.microsoft.com/office/drawing/2014/main" id="{E03C5353-BD16-4D1F-9D01-7E938D8ADB5C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1315;p27">
                <a:extLst>
                  <a:ext uri="{FF2B5EF4-FFF2-40B4-BE49-F238E27FC236}">
                    <a16:creationId xmlns:a16="http://schemas.microsoft.com/office/drawing/2014/main" id="{64908814-7932-4C9A-B3A0-C2F0B8D935F2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1316;p27">
                <a:extLst>
                  <a:ext uri="{FF2B5EF4-FFF2-40B4-BE49-F238E27FC236}">
                    <a16:creationId xmlns:a16="http://schemas.microsoft.com/office/drawing/2014/main" id="{52665BB2-A679-401E-9496-ABFD46E016CC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1317;p27">
                <a:extLst>
                  <a:ext uri="{FF2B5EF4-FFF2-40B4-BE49-F238E27FC236}">
                    <a16:creationId xmlns:a16="http://schemas.microsoft.com/office/drawing/2014/main" id="{56C75CE0-C7CC-46B4-92B0-6798CDBB6E5F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318;p27">
              <a:extLst>
                <a:ext uri="{FF2B5EF4-FFF2-40B4-BE49-F238E27FC236}">
                  <a16:creationId xmlns:a16="http://schemas.microsoft.com/office/drawing/2014/main" id="{206A382A-7DCF-4463-B0BA-11AC4936475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85" name="Google Shape;1319;p27">
                <a:extLst>
                  <a:ext uri="{FF2B5EF4-FFF2-40B4-BE49-F238E27FC236}">
                    <a16:creationId xmlns:a16="http://schemas.microsoft.com/office/drawing/2014/main" id="{73CEF9E2-9720-4752-877C-F5357D00481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1320;p27">
                <a:extLst>
                  <a:ext uri="{FF2B5EF4-FFF2-40B4-BE49-F238E27FC236}">
                    <a16:creationId xmlns:a16="http://schemas.microsoft.com/office/drawing/2014/main" id="{08248899-1FB0-4C0B-A436-A42D46E77823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1321;p27">
                <a:extLst>
                  <a:ext uri="{FF2B5EF4-FFF2-40B4-BE49-F238E27FC236}">
                    <a16:creationId xmlns:a16="http://schemas.microsoft.com/office/drawing/2014/main" id="{54815B96-1DA2-42F1-B097-8E68A5980D20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1322;p27">
                <a:extLst>
                  <a:ext uri="{FF2B5EF4-FFF2-40B4-BE49-F238E27FC236}">
                    <a16:creationId xmlns:a16="http://schemas.microsoft.com/office/drawing/2014/main" id="{BEE44159-E2BB-4E4F-82F5-5F7454B9ADA9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1323;p27">
                <a:extLst>
                  <a:ext uri="{FF2B5EF4-FFF2-40B4-BE49-F238E27FC236}">
                    <a16:creationId xmlns:a16="http://schemas.microsoft.com/office/drawing/2014/main" id="{9F90765F-1AE3-4C5B-A47A-9CB0ABF006D9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1324;p27">
                <a:extLst>
                  <a:ext uri="{FF2B5EF4-FFF2-40B4-BE49-F238E27FC236}">
                    <a16:creationId xmlns:a16="http://schemas.microsoft.com/office/drawing/2014/main" id="{F9D8555D-E395-45D4-9447-3807580368E6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1325;p27">
                <a:extLst>
                  <a:ext uri="{FF2B5EF4-FFF2-40B4-BE49-F238E27FC236}">
                    <a16:creationId xmlns:a16="http://schemas.microsoft.com/office/drawing/2014/main" id="{992426B1-006F-4124-B665-F90860467F24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1326;p27">
                <a:extLst>
                  <a:ext uri="{FF2B5EF4-FFF2-40B4-BE49-F238E27FC236}">
                    <a16:creationId xmlns:a16="http://schemas.microsoft.com/office/drawing/2014/main" id="{277617D1-BB8A-49C8-B8F6-48A311A110A8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1327;p27">
                <a:extLst>
                  <a:ext uri="{FF2B5EF4-FFF2-40B4-BE49-F238E27FC236}">
                    <a16:creationId xmlns:a16="http://schemas.microsoft.com/office/drawing/2014/main" id="{C5C466D8-4C7F-496E-BBC4-0BA996C171A9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1328;p27">
                <a:extLst>
                  <a:ext uri="{FF2B5EF4-FFF2-40B4-BE49-F238E27FC236}">
                    <a16:creationId xmlns:a16="http://schemas.microsoft.com/office/drawing/2014/main" id="{1D84334E-8F50-4577-BB3C-60D43235A8B0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1329;p27">
                <a:extLst>
                  <a:ext uri="{FF2B5EF4-FFF2-40B4-BE49-F238E27FC236}">
                    <a16:creationId xmlns:a16="http://schemas.microsoft.com/office/drawing/2014/main" id="{B68BDDFE-D90E-4A09-B4EC-F84865BBDB69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1330;p27">
                <a:extLst>
                  <a:ext uri="{FF2B5EF4-FFF2-40B4-BE49-F238E27FC236}">
                    <a16:creationId xmlns:a16="http://schemas.microsoft.com/office/drawing/2014/main" id="{5BD3142E-7586-4ED8-BB3B-85ABF5E079AC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1331;p27">
                <a:extLst>
                  <a:ext uri="{FF2B5EF4-FFF2-40B4-BE49-F238E27FC236}">
                    <a16:creationId xmlns:a16="http://schemas.microsoft.com/office/drawing/2014/main" id="{780074C0-6DBD-4339-B31E-465D4D841803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1332;p27">
                <a:extLst>
                  <a:ext uri="{FF2B5EF4-FFF2-40B4-BE49-F238E27FC236}">
                    <a16:creationId xmlns:a16="http://schemas.microsoft.com/office/drawing/2014/main" id="{A0DCC20A-E38A-4FB9-9B90-9D92933E4A8B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1333;p27">
                <a:extLst>
                  <a:ext uri="{FF2B5EF4-FFF2-40B4-BE49-F238E27FC236}">
                    <a16:creationId xmlns:a16="http://schemas.microsoft.com/office/drawing/2014/main" id="{61599F49-10CA-4306-9604-7073828BCF0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1334;p27">
                <a:extLst>
                  <a:ext uri="{FF2B5EF4-FFF2-40B4-BE49-F238E27FC236}">
                    <a16:creationId xmlns:a16="http://schemas.microsoft.com/office/drawing/2014/main" id="{05AE809A-07C7-4C8A-A45C-856DA4C90CED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335;p27">
              <a:extLst>
                <a:ext uri="{FF2B5EF4-FFF2-40B4-BE49-F238E27FC236}">
                  <a16:creationId xmlns:a16="http://schemas.microsoft.com/office/drawing/2014/main" id="{73B062A2-C507-479C-A03B-393C0AA543E9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69" name="Google Shape;1336;p27">
                <a:extLst>
                  <a:ext uri="{FF2B5EF4-FFF2-40B4-BE49-F238E27FC236}">
                    <a16:creationId xmlns:a16="http://schemas.microsoft.com/office/drawing/2014/main" id="{3BCBC6BD-9DBF-4F08-A78C-0CC6F549305C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1337;p27">
                <a:extLst>
                  <a:ext uri="{FF2B5EF4-FFF2-40B4-BE49-F238E27FC236}">
                    <a16:creationId xmlns:a16="http://schemas.microsoft.com/office/drawing/2014/main" id="{E6D4EDEF-52FC-4C53-9DDA-A108137E96DE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1338;p27">
                <a:extLst>
                  <a:ext uri="{FF2B5EF4-FFF2-40B4-BE49-F238E27FC236}">
                    <a16:creationId xmlns:a16="http://schemas.microsoft.com/office/drawing/2014/main" id="{48F580F2-A691-4F1D-B772-C55B2F6EA117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1339;p27">
                <a:extLst>
                  <a:ext uri="{FF2B5EF4-FFF2-40B4-BE49-F238E27FC236}">
                    <a16:creationId xmlns:a16="http://schemas.microsoft.com/office/drawing/2014/main" id="{54FC69E3-8EDE-45D5-BE88-779C45085CD8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1340;p27">
                <a:extLst>
                  <a:ext uri="{FF2B5EF4-FFF2-40B4-BE49-F238E27FC236}">
                    <a16:creationId xmlns:a16="http://schemas.microsoft.com/office/drawing/2014/main" id="{0F28E25B-6EA9-473B-A80B-BEA21AF3F343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1341;p27">
                <a:extLst>
                  <a:ext uri="{FF2B5EF4-FFF2-40B4-BE49-F238E27FC236}">
                    <a16:creationId xmlns:a16="http://schemas.microsoft.com/office/drawing/2014/main" id="{31CA1597-B37D-43CD-966F-7FE4242457B1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1342;p27">
                <a:extLst>
                  <a:ext uri="{FF2B5EF4-FFF2-40B4-BE49-F238E27FC236}">
                    <a16:creationId xmlns:a16="http://schemas.microsoft.com/office/drawing/2014/main" id="{3D48D06A-12B7-45DE-92E4-D39D3AF95D96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1343;p27">
                <a:extLst>
                  <a:ext uri="{FF2B5EF4-FFF2-40B4-BE49-F238E27FC236}">
                    <a16:creationId xmlns:a16="http://schemas.microsoft.com/office/drawing/2014/main" id="{37870C48-8792-4BF3-A307-DE3241744EEE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1344;p27">
                <a:extLst>
                  <a:ext uri="{FF2B5EF4-FFF2-40B4-BE49-F238E27FC236}">
                    <a16:creationId xmlns:a16="http://schemas.microsoft.com/office/drawing/2014/main" id="{6CBD6E6C-9B47-4216-8387-3C47A31AFA23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1345;p27">
                <a:extLst>
                  <a:ext uri="{FF2B5EF4-FFF2-40B4-BE49-F238E27FC236}">
                    <a16:creationId xmlns:a16="http://schemas.microsoft.com/office/drawing/2014/main" id="{7CE04DE6-7E81-4662-B211-9921211C511C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1346;p27">
                <a:extLst>
                  <a:ext uri="{FF2B5EF4-FFF2-40B4-BE49-F238E27FC236}">
                    <a16:creationId xmlns:a16="http://schemas.microsoft.com/office/drawing/2014/main" id="{E8613582-E4DB-4FC6-986E-8653E788B628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1347;p27">
                <a:extLst>
                  <a:ext uri="{FF2B5EF4-FFF2-40B4-BE49-F238E27FC236}">
                    <a16:creationId xmlns:a16="http://schemas.microsoft.com/office/drawing/2014/main" id="{B491A847-058E-4788-863D-96812A52BFF8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1348;p27">
                <a:extLst>
                  <a:ext uri="{FF2B5EF4-FFF2-40B4-BE49-F238E27FC236}">
                    <a16:creationId xmlns:a16="http://schemas.microsoft.com/office/drawing/2014/main" id="{707286FE-9F49-48C3-B52F-102C73E23827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1349;p27">
                <a:extLst>
                  <a:ext uri="{FF2B5EF4-FFF2-40B4-BE49-F238E27FC236}">
                    <a16:creationId xmlns:a16="http://schemas.microsoft.com/office/drawing/2014/main" id="{2EE2ED1D-31CF-4B22-87E7-D2E79B2A288D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1350;p27">
                <a:extLst>
                  <a:ext uri="{FF2B5EF4-FFF2-40B4-BE49-F238E27FC236}">
                    <a16:creationId xmlns:a16="http://schemas.microsoft.com/office/drawing/2014/main" id="{C6241165-B797-4D37-A760-FB01E67979D2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1351;p27">
                <a:extLst>
                  <a:ext uri="{FF2B5EF4-FFF2-40B4-BE49-F238E27FC236}">
                    <a16:creationId xmlns:a16="http://schemas.microsoft.com/office/drawing/2014/main" id="{1BA46919-7F27-46BE-BE90-D15B15924EC8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1352;p27">
              <a:extLst>
                <a:ext uri="{FF2B5EF4-FFF2-40B4-BE49-F238E27FC236}">
                  <a16:creationId xmlns:a16="http://schemas.microsoft.com/office/drawing/2014/main" id="{FCB21F29-D227-4550-84B6-CEF804EF34D6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53" name="Google Shape;1353;p27">
                <a:extLst>
                  <a:ext uri="{FF2B5EF4-FFF2-40B4-BE49-F238E27FC236}">
                    <a16:creationId xmlns:a16="http://schemas.microsoft.com/office/drawing/2014/main" id="{0E8CD5E0-09AA-41F6-B76D-0D3DDFA52ADE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1354;p27">
                <a:extLst>
                  <a:ext uri="{FF2B5EF4-FFF2-40B4-BE49-F238E27FC236}">
                    <a16:creationId xmlns:a16="http://schemas.microsoft.com/office/drawing/2014/main" id="{83A5D3FE-892B-4D14-B998-21BC548848B2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1355;p27">
                <a:extLst>
                  <a:ext uri="{FF2B5EF4-FFF2-40B4-BE49-F238E27FC236}">
                    <a16:creationId xmlns:a16="http://schemas.microsoft.com/office/drawing/2014/main" id="{4197BDC9-CE77-4F49-A9AE-BC96B771FB5F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1356;p27">
                <a:extLst>
                  <a:ext uri="{FF2B5EF4-FFF2-40B4-BE49-F238E27FC236}">
                    <a16:creationId xmlns:a16="http://schemas.microsoft.com/office/drawing/2014/main" id="{E320D7A2-A00F-4947-9F40-56241438DD7D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1357;p27">
                <a:extLst>
                  <a:ext uri="{FF2B5EF4-FFF2-40B4-BE49-F238E27FC236}">
                    <a16:creationId xmlns:a16="http://schemas.microsoft.com/office/drawing/2014/main" id="{4BE91D55-9CFC-43A2-9010-CF8576913C4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1358;p27">
                <a:extLst>
                  <a:ext uri="{FF2B5EF4-FFF2-40B4-BE49-F238E27FC236}">
                    <a16:creationId xmlns:a16="http://schemas.microsoft.com/office/drawing/2014/main" id="{79905795-F608-4119-8968-6B37A97C9714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1359;p27">
                <a:extLst>
                  <a:ext uri="{FF2B5EF4-FFF2-40B4-BE49-F238E27FC236}">
                    <a16:creationId xmlns:a16="http://schemas.microsoft.com/office/drawing/2014/main" id="{E54923E5-12E9-4F1D-A1AB-98C6ACDB1E49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1360;p27">
                <a:extLst>
                  <a:ext uri="{FF2B5EF4-FFF2-40B4-BE49-F238E27FC236}">
                    <a16:creationId xmlns:a16="http://schemas.microsoft.com/office/drawing/2014/main" id="{50E9C50E-BE95-4C3E-868C-8ABFDB9D37FA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1361;p27">
                <a:extLst>
                  <a:ext uri="{FF2B5EF4-FFF2-40B4-BE49-F238E27FC236}">
                    <a16:creationId xmlns:a16="http://schemas.microsoft.com/office/drawing/2014/main" id="{74268BFF-D05A-41F8-932A-92124089CFE8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1362;p27">
                <a:extLst>
                  <a:ext uri="{FF2B5EF4-FFF2-40B4-BE49-F238E27FC236}">
                    <a16:creationId xmlns:a16="http://schemas.microsoft.com/office/drawing/2014/main" id="{9A817A6C-3296-40A6-B6F1-81A407E54653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1363;p27">
                <a:extLst>
                  <a:ext uri="{FF2B5EF4-FFF2-40B4-BE49-F238E27FC236}">
                    <a16:creationId xmlns:a16="http://schemas.microsoft.com/office/drawing/2014/main" id="{009A58BD-E3AF-4BD9-B7D8-07165B19103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1364;p27">
                <a:extLst>
                  <a:ext uri="{FF2B5EF4-FFF2-40B4-BE49-F238E27FC236}">
                    <a16:creationId xmlns:a16="http://schemas.microsoft.com/office/drawing/2014/main" id="{92B70CAB-BFBB-4312-8911-C577C6E17489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1365;p27">
                <a:extLst>
                  <a:ext uri="{FF2B5EF4-FFF2-40B4-BE49-F238E27FC236}">
                    <a16:creationId xmlns:a16="http://schemas.microsoft.com/office/drawing/2014/main" id="{EEDD5630-5EB4-442B-8C36-1F69CC9E5142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1366;p27">
                <a:extLst>
                  <a:ext uri="{FF2B5EF4-FFF2-40B4-BE49-F238E27FC236}">
                    <a16:creationId xmlns:a16="http://schemas.microsoft.com/office/drawing/2014/main" id="{4CE091D7-C9CA-4E72-9237-D0C3531BFBAD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1367;p27">
                <a:extLst>
                  <a:ext uri="{FF2B5EF4-FFF2-40B4-BE49-F238E27FC236}">
                    <a16:creationId xmlns:a16="http://schemas.microsoft.com/office/drawing/2014/main" id="{188911B4-BD46-40DE-B9D0-56CDBFAFE08A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1368;p27">
                <a:extLst>
                  <a:ext uri="{FF2B5EF4-FFF2-40B4-BE49-F238E27FC236}">
                    <a16:creationId xmlns:a16="http://schemas.microsoft.com/office/drawing/2014/main" id="{71542A90-08F9-42EC-8142-153B3AFECB6E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1369;p27">
              <a:extLst>
                <a:ext uri="{FF2B5EF4-FFF2-40B4-BE49-F238E27FC236}">
                  <a16:creationId xmlns:a16="http://schemas.microsoft.com/office/drawing/2014/main" id="{6F89AE9A-1CA7-4077-A6D9-CC6CC52D39A0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7" name="Google Shape;1370;p27">
                <a:extLst>
                  <a:ext uri="{FF2B5EF4-FFF2-40B4-BE49-F238E27FC236}">
                    <a16:creationId xmlns:a16="http://schemas.microsoft.com/office/drawing/2014/main" id="{0151BF2B-A45D-42EF-8457-9399C8280E40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1371;p27">
                <a:extLst>
                  <a:ext uri="{FF2B5EF4-FFF2-40B4-BE49-F238E27FC236}">
                    <a16:creationId xmlns:a16="http://schemas.microsoft.com/office/drawing/2014/main" id="{8994625C-4E6C-49D1-B490-DDC365DAACF2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1372;p27">
                <a:extLst>
                  <a:ext uri="{FF2B5EF4-FFF2-40B4-BE49-F238E27FC236}">
                    <a16:creationId xmlns:a16="http://schemas.microsoft.com/office/drawing/2014/main" id="{F7CD0B3D-C81A-445F-BBA9-B8D545B7EAED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1373;p27">
                <a:extLst>
                  <a:ext uri="{FF2B5EF4-FFF2-40B4-BE49-F238E27FC236}">
                    <a16:creationId xmlns:a16="http://schemas.microsoft.com/office/drawing/2014/main" id="{F26C3F67-3F31-4AB3-B835-68D2B49FA658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1374;p27">
                <a:extLst>
                  <a:ext uri="{FF2B5EF4-FFF2-40B4-BE49-F238E27FC236}">
                    <a16:creationId xmlns:a16="http://schemas.microsoft.com/office/drawing/2014/main" id="{E21D0BA8-245E-4A4A-BB03-3D7F00878601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1375;p27">
                <a:extLst>
                  <a:ext uri="{FF2B5EF4-FFF2-40B4-BE49-F238E27FC236}">
                    <a16:creationId xmlns:a16="http://schemas.microsoft.com/office/drawing/2014/main" id="{3131814F-7E86-4879-BF06-84C157106961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1376;p27">
                <a:extLst>
                  <a:ext uri="{FF2B5EF4-FFF2-40B4-BE49-F238E27FC236}">
                    <a16:creationId xmlns:a16="http://schemas.microsoft.com/office/drawing/2014/main" id="{F17D081B-1498-410B-A6B7-939485F53317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1377;p27">
                <a:extLst>
                  <a:ext uri="{FF2B5EF4-FFF2-40B4-BE49-F238E27FC236}">
                    <a16:creationId xmlns:a16="http://schemas.microsoft.com/office/drawing/2014/main" id="{D0920141-6622-4481-9ECF-397B8C341B6C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1378;p27">
                <a:extLst>
                  <a:ext uri="{FF2B5EF4-FFF2-40B4-BE49-F238E27FC236}">
                    <a16:creationId xmlns:a16="http://schemas.microsoft.com/office/drawing/2014/main" id="{B2F02FF3-2D84-4AF2-87CA-BD784172CF50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1379;p27">
                <a:extLst>
                  <a:ext uri="{FF2B5EF4-FFF2-40B4-BE49-F238E27FC236}">
                    <a16:creationId xmlns:a16="http://schemas.microsoft.com/office/drawing/2014/main" id="{B15BCBD8-994A-48DA-AF03-7AB2A295C9CC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1380;p27">
                <a:extLst>
                  <a:ext uri="{FF2B5EF4-FFF2-40B4-BE49-F238E27FC236}">
                    <a16:creationId xmlns:a16="http://schemas.microsoft.com/office/drawing/2014/main" id="{5060DAD0-236D-4E7C-90A3-79B34B523390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1381;p27">
                <a:extLst>
                  <a:ext uri="{FF2B5EF4-FFF2-40B4-BE49-F238E27FC236}">
                    <a16:creationId xmlns:a16="http://schemas.microsoft.com/office/drawing/2014/main" id="{AB9FD8F7-04E4-46C7-83FC-E8B55646EB6F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1382;p27">
                <a:extLst>
                  <a:ext uri="{FF2B5EF4-FFF2-40B4-BE49-F238E27FC236}">
                    <a16:creationId xmlns:a16="http://schemas.microsoft.com/office/drawing/2014/main" id="{E18B0481-CBA0-4AE8-A5A1-C0D088A102B7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1383;p27">
                <a:extLst>
                  <a:ext uri="{FF2B5EF4-FFF2-40B4-BE49-F238E27FC236}">
                    <a16:creationId xmlns:a16="http://schemas.microsoft.com/office/drawing/2014/main" id="{91E4993B-A1EF-464E-9A5F-223EB2C4A6EC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1384;p27">
                <a:extLst>
                  <a:ext uri="{FF2B5EF4-FFF2-40B4-BE49-F238E27FC236}">
                    <a16:creationId xmlns:a16="http://schemas.microsoft.com/office/drawing/2014/main" id="{F00CFDC4-F60D-40A7-9ECB-9F278A38FCE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1385;p27">
                <a:extLst>
                  <a:ext uri="{FF2B5EF4-FFF2-40B4-BE49-F238E27FC236}">
                    <a16:creationId xmlns:a16="http://schemas.microsoft.com/office/drawing/2014/main" id="{2DF627D5-D662-42A0-9C17-33707591F886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1386;p27">
              <a:extLst>
                <a:ext uri="{FF2B5EF4-FFF2-40B4-BE49-F238E27FC236}">
                  <a16:creationId xmlns:a16="http://schemas.microsoft.com/office/drawing/2014/main" id="{DE3EAAD5-DFDA-4749-A1F6-D24AA6D503BE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21" name="Google Shape;1387;p27">
                <a:extLst>
                  <a:ext uri="{FF2B5EF4-FFF2-40B4-BE49-F238E27FC236}">
                    <a16:creationId xmlns:a16="http://schemas.microsoft.com/office/drawing/2014/main" id="{A96FAA7E-12FA-4F05-99D2-F84786DF9FBB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1388;p27">
                <a:extLst>
                  <a:ext uri="{FF2B5EF4-FFF2-40B4-BE49-F238E27FC236}">
                    <a16:creationId xmlns:a16="http://schemas.microsoft.com/office/drawing/2014/main" id="{B27E3E55-0DB3-40B8-87B2-BB19DA07230F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1389;p27">
                <a:extLst>
                  <a:ext uri="{FF2B5EF4-FFF2-40B4-BE49-F238E27FC236}">
                    <a16:creationId xmlns:a16="http://schemas.microsoft.com/office/drawing/2014/main" id="{F4D5C3C9-93DB-4AD0-B062-B87C48053DDB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1390;p27">
                <a:extLst>
                  <a:ext uri="{FF2B5EF4-FFF2-40B4-BE49-F238E27FC236}">
                    <a16:creationId xmlns:a16="http://schemas.microsoft.com/office/drawing/2014/main" id="{07BFB41B-36F0-459A-9F53-D40B2C1B60D9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1391;p27">
                <a:extLst>
                  <a:ext uri="{FF2B5EF4-FFF2-40B4-BE49-F238E27FC236}">
                    <a16:creationId xmlns:a16="http://schemas.microsoft.com/office/drawing/2014/main" id="{A6824754-C7E5-40E1-AA38-9F25659F1482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1392;p27">
                <a:extLst>
                  <a:ext uri="{FF2B5EF4-FFF2-40B4-BE49-F238E27FC236}">
                    <a16:creationId xmlns:a16="http://schemas.microsoft.com/office/drawing/2014/main" id="{61DAE201-E2A4-41E9-B9B5-BC929A1FBB80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1393;p27">
                <a:extLst>
                  <a:ext uri="{FF2B5EF4-FFF2-40B4-BE49-F238E27FC236}">
                    <a16:creationId xmlns:a16="http://schemas.microsoft.com/office/drawing/2014/main" id="{F2BDC85D-C96C-4BB5-A1BC-B6AF10C3C81D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1394;p27">
                <a:extLst>
                  <a:ext uri="{FF2B5EF4-FFF2-40B4-BE49-F238E27FC236}">
                    <a16:creationId xmlns:a16="http://schemas.microsoft.com/office/drawing/2014/main" id="{73D93ECD-74C5-4D61-826C-9739F5EC875D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1395;p27">
                <a:extLst>
                  <a:ext uri="{FF2B5EF4-FFF2-40B4-BE49-F238E27FC236}">
                    <a16:creationId xmlns:a16="http://schemas.microsoft.com/office/drawing/2014/main" id="{B2FB9226-F1EE-4B8D-8C30-51C2BA5928C9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1396;p27">
                <a:extLst>
                  <a:ext uri="{FF2B5EF4-FFF2-40B4-BE49-F238E27FC236}">
                    <a16:creationId xmlns:a16="http://schemas.microsoft.com/office/drawing/2014/main" id="{5F5698EC-D6B2-4C21-A65B-EFA7BCA06346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1397;p27">
                <a:extLst>
                  <a:ext uri="{FF2B5EF4-FFF2-40B4-BE49-F238E27FC236}">
                    <a16:creationId xmlns:a16="http://schemas.microsoft.com/office/drawing/2014/main" id="{670725FA-57DD-4EA2-A329-ED4DC1D77673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1398;p27">
                <a:extLst>
                  <a:ext uri="{FF2B5EF4-FFF2-40B4-BE49-F238E27FC236}">
                    <a16:creationId xmlns:a16="http://schemas.microsoft.com/office/drawing/2014/main" id="{6CEEFF1C-3698-45E1-8343-F982C311032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1399;p27">
                <a:extLst>
                  <a:ext uri="{FF2B5EF4-FFF2-40B4-BE49-F238E27FC236}">
                    <a16:creationId xmlns:a16="http://schemas.microsoft.com/office/drawing/2014/main" id="{05229F0F-B046-4CD1-96CE-0CBDD336C53B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1400;p27">
                <a:extLst>
                  <a:ext uri="{FF2B5EF4-FFF2-40B4-BE49-F238E27FC236}">
                    <a16:creationId xmlns:a16="http://schemas.microsoft.com/office/drawing/2014/main" id="{15555526-13D6-4DEE-8F06-227D417AEB1B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1401;p27">
                <a:extLst>
                  <a:ext uri="{FF2B5EF4-FFF2-40B4-BE49-F238E27FC236}">
                    <a16:creationId xmlns:a16="http://schemas.microsoft.com/office/drawing/2014/main" id="{0A2E7CB7-6455-4349-B687-20B1D080EA7D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1402;p27">
                <a:extLst>
                  <a:ext uri="{FF2B5EF4-FFF2-40B4-BE49-F238E27FC236}">
                    <a16:creationId xmlns:a16="http://schemas.microsoft.com/office/drawing/2014/main" id="{0ABF263E-E833-44AC-9A25-96AAF9ACAB1C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1403;p27">
              <a:extLst>
                <a:ext uri="{FF2B5EF4-FFF2-40B4-BE49-F238E27FC236}">
                  <a16:creationId xmlns:a16="http://schemas.microsoft.com/office/drawing/2014/main" id="{D409D9BB-697D-4D3F-89DC-C77F15B3D565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5" name="Google Shape;1404;p27">
                <a:extLst>
                  <a:ext uri="{FF2B5EF4-FFF2-40B4-BE49-F238E27FC236}">
                    <a16:creationId xmlns:a16="http://schemas.microsoft.com/office/drawing/2014/main" id="{359A34E4-C918-49DF-B230-5F46BC3473C6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1405;p27">
                <a:extLst>
                  <a:ext uri="{FF2B5EF4-FFF2-40B4-BE49-F238E27FC236}">
                    <a16:creationId xmlns:a16="http://schemas.microsoft.com/office/drawing/2014/main" id="{61D9D5A4-D743-4FD3-B1F5-21507242ED3C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1406;p27">
                <a:extLst>
                  <a:ext uri="{FF2B5EF4-FFF2-40B4-BE49-F238E27FC236}">
                    <a16:creationId xmlns:a16="http://schemas.microsoft.com/office/drawing/2014/main" id="{F5A9F1AA-1DE9-4169-9BE2-14F3D9970569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1407;p27">
                <a:extLst>
                  <a:ext uri="{FF2B5EF4-FFF2-40B4-BE49-F238E27FC236}">
                    <a16:creationId xmlns:a16="http://schemas.microsoft.com/office/drawing/2014/main" id="{386BEEC8-D6A6-4C19-877F-01341BCE6165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1408;p27">
                <a:extLst>
                  <a:ext uri="{FF2B5EF4-FFF2-40B4-BE49-F238E27FC236}">
                    <a16:creationId xmlns:a16="http://schemas.microsoft.com/office/drawing/2014/main" id="{FF0363BC-F4C9-4389-8C42-CD59D4570F77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1409;p27">
                <a:extLst>
                  <a:ext uri="{FF2B5EF4-FFF2-40B4-BE49-F238E27FC236}">
                    <a16:creationId xmlns:a16="http://schemas.microsoft.com/office/drawing/2014/main" id="{D7E3CA67-A4A0-4B29-901C-1147D633DDF2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1410;p27">
                <a:extLst>
                  <a:ext uri="{FF2B5EF4-FFF2-40B4-BE49-F238E27FC236}">
                    <a16:creationId xmlns:a16="http://schemas.microsoft.com/office/drawing/2014/main" id="{4CB79C6F-A0BF-438F-89D4-A96F2B5B109E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1411;p27">
                <a:extLst>
                  <a:ext uri="{FF2B5EF4-FFF2-40B4-BE49-F238E27FC236}">
                    <a16:creationId xmlns:a16="http://schemas.microsoft.com/office/drawing/2014/main" id="{615BD0C6-2583-47F5-A2E5-53B152DB8ECB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1412;p27">
                <a:extLst>
                  <a:ext uri="{FF2B5EF4-FFF2-40B4-BE49-F238E27FC236}">
                    <a16:creationId xmlns:a16="http://schemas.microsoft.com/office/drawing/2014/main" id="{FB007534-8854-49E7-AD68-5E3C250E9FDD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1413;p27">
                <a:extLst>
                  <a:ext uri="{FF2B5EF4-FFF2-40B4-BE49-F238E27FC236}">
                    <a16:creationId xmlns:a16="http://schemas.microsoft.com/office/drawing/2014/main" id="{037AA940-D636-4B6D-B9A9-B0D43DE28153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1414;p27">
                <a:extLst>
                  <a:ext uri="{FF2B5EF4-FFF2-40B4-BE49-F238E27FC236}">
                    <a16:creationId xmlns:a16="http://schemas.microsoft.com/office/drawing/2014/main" id="{2EDB6267-AC7F-4BD8-9D31-C97ABD568777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1415;p27">
                <a:extLst>
                  <a:ext uri="{FF2B5EF4-FFF2-40B4-BE49-F238E27FC236}">
                    <a16:creationId xmlns:a16="http://schemas.microsoft.com/office/drawing/2014/main" id="{A1B24317-EC97-46F5-9F89-C5909B481DFC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1416;p27">
                <a:extLst>
                  <a:ext uri="{FF2B5EF4-FFF2-40B4-BE49-F238E27FC236}">
                    <a16:creationId xmlns:a16="http://schemas.microsoft.com/office/drawing/2014/main" id="{37D51B4F-0D5F-47D4-A7E3-D725C43E5EC4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1417;p27">
                <a:extLst>
                  <a:ext uri="{FF2B5EF4-FFF2-40B4-BE49-F238E27FC236}">
                    <a16:creationId xmlns:a16="http://schemas.microsoft.com/office/drawing/2014/main" id="{23202CC3-515B-4CCF-BC5F-369AF4A3DF80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1418;p27">
                <a:extLst>
                  <a:ext uri="{FF2B5EF4-FFF2-40B4-BE49-F238E27FC236}">
                    <a16:creationId xmlns:a16="http://schemas.microsoft.com/office/drawing/2014/main" id="{907BEF50-D5D1-4C90-8036-5B98E6603228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1419;p27">
                <a:extLst>
                  <a:ext uri="{FF2B5EF4-FFF2-40B4-BE49-F238E27FC236}">
                    <a16:creationId xmlns:a16="http://schemas.microsoft.com/office/drawing/2014/main" id="{BA699A6E-F866-4DE0-B22E-D07A0C013FB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1420;p27">
              <a:extLst>
                <a:ext uri="{FF2B5EF4-FFF2-40B4-BE49-F238E27FC236}">
                  <a16:creationId xmlns:a16="http://schemas.microsoft.com/office/drawing/2014/main" id="{766A8A12-7350-4F93-BD73-F39504F88289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289" name="Google Shape;1421;p27">
                <a:extLst>
                  <a:ext uri="{FF2B5EF4-FFF2-40B4-BE49-F238E27FC236}">
                    <a16:creationId xmlns:a16="http://schemas.microsoft.com/office/drawing/2014/main" id="{8B629F8C-8AC8-4730-8396-51A2E7ECAF2D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1422;p27">
                <a:extLst>
                  <a:ext uri="{FF2B5EF4-FFF2-40B4-BE49-F238E27FC236}">
                    <a16:creationId xmlns:a16="http://schemas.microsoft.com/office/drawing/2014/main" id="{680D711D-F8FA-4A1F-AE69-B38AB3B83A9D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1423;p27">
                <a:extLst>
                  <a:ext uri="{FF2B5EF4-FFF2-40B4-BE49-F238E27FC236}">
                    <a16:creationId xmlns:a16="http://schemas.microsoft.com/office/drawing/2014/main" id="{6497BF95-5212-45EB-B594-9D9C198B6C74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1424;p27">
                <a:extLst>
                  <a:ext uri="{FF2B5EF4-FFF2-40B4-BE49-F238E27FC236}">
                    <a16:creationId xmlns:a16="http://schemas.microsoft.com/office/drawing/2014/main" id="{D666FDD6-8FC6-4880-90B5-B4139F305586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1425;p27">
                <a:extLst>
                  <a:ext uri="{FF2B5EF4-FFF2-40B4-BE49-F238E27FC236}">
                    <a16:creationId xmlns:a16="http://schemas.microsoft.com/office/drawing/2014/main" id="{09E43B3F-E342-4629-A45D-13DD515D0A83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1426;p27">
                <a:extLst>
                  <a:ext uri="{FF2B5EF4-FFF2-40B4-BE49-F238E27FC236}">
                    <a16:creationId xmlns:a16="http://schemas.microsoft.com/office/drawing/2014/main" id="{B463A57A-5A33-4861-B244-A64CD5583ACF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1427;p27">
                <a:extLst>
                  <a:ext uri="{FF2B5EF4-FFF2-40B4-BE49-F238E27FC236}">
                    <a16:creationId xmlns:a16="http://schemas.microsoft.com/office/drawing/2014/main" id="{B99241FB-84C3-413B-8A8E-D019AD73208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1428;p27">
                <a:extLst>
                  <a:ext uri="{FF2B5EF4-FFF2-40B4-BE49-F238E27FC236}">
                    <a16:creationId xmlns:a16="http://schemas.microsoft.com/office/drawing/2014/main" id="{325E15BF-5849-4373-8175-F2C2555105B4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1429;p27">
                <a:extLst>
                  <a:ext uri="{FF2B5EF4-FFF2-40B4-BE49-F238E27FC236}">
                    <a16:creationId xmlns:a16="http://schemas.microsoft.com/office/drawing/2014/main" id="{CA27314B-2208-4474-A480-6B5D1F424497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1430;p27">
                <a:extLst>
                  <a:ext uri="{FF2B5EF4-FFF2-40B4-BE49-F238E27FC236}">
                    <a16:creationId xmlns:a16="http://schemas.microsoft.com/office/drawing/2014/main" id="{3BAC93CE-1A6A-448C-8DDF-400F3F7A4343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1431;p27">
                <a:extLst>
                  <a:ext uri="{FF2B5EF4-FFF2-40B4-BE49-F238E27FC236}">
                    <a16:creationId xmlns:a16="http://schemas.microsoft.com/office/drawing/2014/main" id="{8D352D90-6F96-45BF-9146-8E7A95F56CD1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1432;p27">
                <a:extLst>
                  <a:ext uri="{FF2B5EF4-FFF2-40B4-BE49-F238E27FC236}">
                    <a16:creationId xmlns:a16="http://schemas.microsoft.com/office/drawing/2014/main" id="{51F32736-2CFE-4738-8833-C1E043753860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1433;p27">
                <a:extLst>
                  <a:ext uri="{FF2B5EF4-FFF2-40B4-BE49-F238E27FC236}">
                    <a16:creationId xmlns:a16="http://schemas.microsoft.com/office/drawing/2014/main" id="{F5CEFA8E-9E01-4498-8A0C-5BC0E0FC21BE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1434;p27">
                <a:extLst>
                  <a:ext uri="{FF2B5EF4-FFF2-40B4-BE49-F238E27FC236}">
                    <a16:creationId xmlns:a16="http://schemas.microsoft.com/office/drawing/2014/main" id="{07C11256-6DA6-42CE-88D9-DF07ADD76DAE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1435;p27">
                <a:extLst>
                  <a:ext uri="{FF2B5EF4-FFF2-40B4-BE49-F238E27FC236}">
                    <a16:creationId xmlns:a16="http://schemas.microsoft.com/office/drawing/2014/main" id="{7FE5AB14-F820-4974-A539-8B06B509A466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1436;p27">
                <a:extLst>
                  <a:ext uri="{FF2B5EF4-FFF2-40B4-BE49-F238E27FC236}">
                    <a16:creationId xmlns:a16="http://schemas.microsoft.com/office/drawing/2014/main" id="{AEEFF0AA-7C41-4495-BE6E-4F62ECA33B9A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1437;p27">
              <a:extLst>
                <a:ext uri="{FF2B5EF4-FFF2-40B4-BE49-F238E27FC236}">
                  <a16:creationId xmlns:a16="http://schemas.microsoft.com/office/drawing/2014/main" id="{CABC9304-D754-42F6-817E-67CC4BF3644A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273" name="Google Shape;1438;p27">
                <a:extLst>
                  <a:ext uri="{FF2B5EF4-FFF2-40B4-BE49-F238E27FC236}">
                    <a16:creationId xmlns:a16="http://schemas.microsoft.com/office/drawing/2014/main" id="{57FFBA94-A4C9-4C63-B488-A13B7989A9E9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1439;p27">
                <a:extLst>
                  <a:ext uri="{FF2B5EF4-FFF2-40B4-BE49-F238E27FC236}">
                    <a16:creationId xmlns:a16="http://schemas.microsoft.com/office/drawing/2014/main" id="{716CC0D5-AFCD-410F-A6A0-D21312E56BD9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1440;p27">
                <a:extLst>
                  <a:ext uri="{FF2B5EF4-FFF2-40B4-BE49-F238E27FC236}">
                    <a16:creationId xmlns:a16="http://schemas.microsoft.com/office/drawing/2014/main" id="{3F2534FC-26CF-43AE-87F2-113A84DF0F9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1441;p27">
                <a:extLst>
                  <a:ext uri="{FF2B5EF4-FFF2-40B4-BE49-F238E27FC236}">
                    <a16:creationId xmlns:a16="http://schemas.microsoft.com/office/drawing/2014/main" id="{626098D4-A72A-450A-9761-C253D4AB3657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1442;p27">
                <a:extLst>
                  <a:ext uri="{FF2B5EF4-FFF2-40B4-BE49-F238E27FC236}">
                    <a16:creationId xmlns:a16="http://schemas.microsoft.com/office/drawing/2014/main" id="{7B802FBE-E606-4495-9F96-5721ABCBD6A0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1443;p27">
                <a:extLst>
                  <a:ext uri="{FF2B5EF4-FFF2-40B4-BE49-F238E27FC236}">
                    <a16:creationId xmlns:a16="http://schemas.microsoft.com/office/drawing/2014/main" id="{FFFF5C02-9584-4ACC-9F4D-37088A12C8D0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1444;p27">
                <a:extLst>
                  <a:ext uri="{FF2B5EF4-FFF2-40B4-BE49-F238E27FC236}">
                    <a16:creationId xmlns:a16="http://schemas.microsoft.com/office/drawing/2014/main" id="{B7474CF5-89FA-4E9B-A592-13F34E26EE3F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1445;p27">
                <a:extLst>
                  <a:ext uri="{FF2B5EF4-FFF2-40B4-BE49-F238E27FC236}">
                    <a16:creationId xmlns:a16="http://schemas.microsoft.com/office/drawing/2014/main" id="{25537A0B-33A7-4ABA-B78B-2512CA85B646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1446;p27">
                <a:extLst>
                  <a:ext uri="{FF2B5EF4-FFF2-40B4-BE49-F238E27FC236}">
                    <a16:creationId xmlns:a16="http://schemas.microsoft.com/office/drawing/2014/main" id="{01C1231B-746B-4B6F-BCA6-60D5DEDF5B89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1447;p27">
                <a:extLst>
                  <a:ext uri="{FF2B5EF4-FFF2-40B4-BE49-F238E27FC236}">
                    <a16:creationId xmlns:a16="http://schemas.microsoft.com/office/drawing/2014/main" id="{99B52DAF-5018-4481-95BA-DFFD49106977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1448;p27">
                <a:extLst>
                  <a:ext uri="{FF2B5EF4-FFF2-40B4-BE49-F238E27FC236}">
                    <a16:creationId xmlns:a16="http://schemas.microsoft.com/office/drawing/2014/main" id="{F52882F5-B08C-4E4A-928B-05CB96470588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1449;p27">
                <a:extLst>
                  <a:ext uri="{FF2B5EF4-FFF2-40B4-BE49-F238E27FC236}">
                    <a16:creationId xmlns:a16="http://schemas.microsoft.com/office/drawing/2014/main" id="{65D84159-68C9-4BAC-B4F7-A466A0B27723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1450;p27">
                <a:extLst>
                  <a:ext uri="{FF2B5EF4-FFF2-40B4-BE49-F238E27FC236}">
                    <a16:creationId xmlns:a16="http://schemas.microsoft.com/office/drawing/2014/main" id="{5D0FCB3F-B511-4300-8E5C-F6B528C5549B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1451;p27">
                <a:extLst>
                  <a:ext uri="{FF2B5EF4-FFF2-40B4-BE49-F238E27FC236}">
                    <a16:creationId xmlns:a16="http://schemas.microsoft.com/office/drawing/2014/main" id="{A53D3F4E-D6DD-4E08-A729-C1C4378BB430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1452;p27">
                <a:extLst>
                  <a:ext uri="{FF2B5EF4-FFF2-40B4-BE49-F238E27FC236}">
                    <a16:creationId xmlns:a16="http://schemas.microsoft.com/office/drawing/2014/main" id="{2138995E-1A99-4408-BE2D-A8509534BB2D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1453;p27">
                <a:extLst>
                  <a:ext uri="{FF2B5EF4-FFF2-40B4-BE49-F238E27FC236}">
                    <a16:creationId xmlns:a16="http://schemas.microsoft.com/office/drawing/2014/main" id="{7A9F30F9-4510-40F1-A804-2C600E5414C6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1454;p27">
              <a:extLst>
                <a:ext uri="{FF2B5EF4-FFF2-40B4-BE49-F238E27FC236}">
                  <a16:creationId xmlns:a16="http://schemas.microsoft.com/office/drawing/2014/main" id="{75220B1B-6DCC-4C19-B805-F6844B95BE8F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257" name="Google Shape;1455;p27">
                <a:extLst>
                  <a:ext uri="{FF2B5EF4-FFF2-40B4-BE49-F238E27FC236}">
                    <a16:creationId xmlns:a16="http://schemas.microsoft.com/office/drawing/2014/main" id="{CE8385B7-3066-4D4C-A305-FA7607DF71F2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1456;p27">
                <a:extLst>
                  <a:ext uri="{FF2B5EF4-FFF2-40B4-BE49-F238E27FC236}">
                    <a16:creationId xmlns:a16="http://schemas.microsoft.com/office/drawing/2014/main" id="{76F310D3-275C-4280-AA75-D8021436B5E2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1457;p27">
                <a:extLst>
                  <a:ext uri="{FF2B5EF4-FFF2-40B4-BE49-F238E27FC236}">
                    <a16:creationId xmlns:a16="http://schemas.microsoft.com/office/drawing/2014/main" id="{B0EC1985-C8A8-4A99-9EF2-1904723B2CFC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1458;p27">
                <a:extLst>
                  <a:ext uri="{FF2B5EF4-FFF2-40B4-BE49-F238E27FC236}">
                    <a16:creationId xmlns:a16="http://schemas.microsoft.com/office/drawing/2014/main" id="{87E45191-7830-414E-A145-9434EC0178C7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1459;p27">
                <a:extLst>
                  <a:ext uri="{FF2B5EF4-FFF2-40B4-BE49-F238E27FC236}">
                    <a16:creationId xmlns:a16="http://schemas.microsoft.com/office/drawing/2014/main" id="{4EFC49EF-F0E3-40E3-BE5F-AE82188D27EC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1460;p27">
                <a:extLst>
                  <a:ext uri="{FF2B5EF4-FFF2-40B4-BE49-F238E27FC236}">
                    <a16:creationId xmlns:a16="http://schemas.microsoft.com/office/drawing/2014/main" id="{9CF3A533-ED1C-480A-8D8A-759797800ED9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1461;p27">
                <a:extLst>
                  <a:ext uri="{FF2B5EF4-FFF2-40B4-BE49-F238E27FC236}">
                    <a16:creationId xmlns:a16="http://schemas.microsoft.com/office/drawing/2014/main" id="{76B28FB6-AF29-4F90-8DD1-C0B0B8969DAB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1462;p27">
                <a:extLst>
                  <a:ext uri="{FF2B5EF4-FFF2-40B4-BE49-F238E27FC236}">
                    <a16:creationId xmlns:a16="http://schemas.microsoft.com/office/drawing/2014/main" id="{176BFA9A-BB70-42B1-B4B5-01AEFD6BC08E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1463;p27">
                <a:extLst>
                  <a:ext uri="{FF2B5EF4-FFF2-40B4-BE49-F238E27FC236}">
                    <a16:creationId xmlns:a16="http://schemas.microsoft.com/office/drawing/2014/main" id="{F0A4590B-E489-4F02-97A9-F2372829B033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1464;p27">
                <a:extLst>
                  <a:ext uri="{FF2B5EF4-FFF2-40B4-BE49-F238E27FC236}">
                    <a16:creationId xmlns:a16="http://schemas.microsoft.com/office/drawing/2014/main" id="{3CFF0C69-F10B-4914-87E9-0CEC18CA60A5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1465;p27">
                <a:extLst>
                  <a:ext uri="{FF2B5EF4-FFF2-40B4-BE49-F238E27FC236}">
                    <a16:creationId xmlns:a16="http://schemas.microsoft.com/office/drawing/2014/main" id="{1292A73A-2B73-4AF8-8B33-9BC577765669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1466;p27">
                <a:extLst>
                  <a:ext uri="{FF2B5EF4-FFF2-40B4-BE49-F238E27FC236}">
                    <a16:creationId xmlns:a16="http://schemas.microsoft.com/office/drawing/2014/main" id="{C169F430-0DF9-4E03-B220-50535759C570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1467;p27">
                <a:extLst>
                  <a:ext uri="{FF2B5EF4-FFF2-40B4-BE49-F238E27FC236}">
                    <a16:creationId xmlns:a16="http://schemas.microsoft.com/office/drawing/2014/main" id="{4EAC56D5-6199-4E4E-8306-1718D1F69806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1468;p27">
                <a:extLst>
                  <a:ext uri="{FF2B5EF4-FFF2-40B4-BE49-F238E27FC236}">
                    <a16:creationId xmlns:a16="http://schemas.microsoft.com/office/drawing/2014/main" id="{5264D159-31A0-4003-A9FA-024A24B9C4B5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1469;p27">
                <a:extLst>
                  <a:ext uri="{FF2B5EF4-FFF2-40B4-BE49-F238E27FC236}">
                    <a16:creationId xmlns:a16="http://schemas.microsoft.com/office/drawing/2014/main" id="{CADB9AF3-9606-4BD7-9C0C-127317CF73FD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1470;p27">
                <a:extLst>
                  <a:ext uri="{FF2B5EF4-FFF2-40B4-BE49-F238E27FC236}">
                    <a16:creationId xmlns:a16="http://schemas.microsoft.com/office/drawing/2014/main" id="{F5BFF519-1927-4D50-8263-765A90A59A23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1471;p27">
              <a:extLst>
                <a:ext uri="{FF2B5EF4-FFF2-40B4-BE49-F238E27FC236}">
                  <a16:creationId xmlns:a16="http://schemas.microsoft.com/office/drawing/2014/main" id="{1E9FEB90-0A91-4DC9-B11E-931C6DD0D57A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241" name="Google Shape;1472;p27">
                <a:extLst>
                  <a:ext uri="{FF2B5EF4-FFF2-40B4-BE49-F238E27FC236}">
                    <a16:creationId xmlns:a16="http://schemas.microsoft.com/office/drawing/2014/main" id="{B465D666-F1B4-417D-95C5-8192D76632C2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1473;p27">
                <a:extLst>
                  <a:ext uri="{FF2B5EF4-FFF2-40B4-BE49-F238E27FC236}">
                    <a16:creationId xmlns:a16="http://schemas.microsoft.com/office/drawing/2014/main" id="{2BA48585-61EB-4069-94C4-11D97796C847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1474;p27">
                <a:extLst>
                  <a:ext uri="{FF2B5EF4-FFF2-40B4-BE49-F238E27FC236}">
                    <a16:creationId xmlns:a16="http://schemas.microsoft.com/office/drawing/2014/main" id="{5F8615A8-6797-4091-A34A-6222540661DF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1475;p27">
                <a:extLst>
                  <a:ext uri="{FF2B5EF4-FFF2-40B4-BE49-F238E27FC236}">
                    <a16:creationId xmlns:a16="http://schemas.microsoft.com/office/drawing/2014/main" id="{4FD8F5D4-89C7-4962-94E8-9BE575EA8A96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1476;p27">
                <a:extLst>
                  <a:ext uri="{FF2B5EF4-FFF2-40B4-BE49-F238E27FC236}">
                    <a16:creationId xmlns:a16="http://schemas.microsoft.com/office/drawing/2014/main" id="{44219C68-A002-4E92-B812-80E29CBB1D1B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1477;p27">
                <a:extLst>
                  <a:ext uri="{FF2B5EF4-FFF2-40B4-BE49-F238E27FC236}">
                    <a16:creationId xmlns:a16="http://schemas.microsoft.com/office/drawing/2014/main" id="{91A546BC-BD03-4525-B6C3-6695A2236A4E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1478;p27">
                <a:extLst>
                  <a:ext uri="{FF2B5EF4-FFF2-40B4-BE49-F238E27FC236}">
                    <a16:creationId xmlns:a16="http://schemas.microsoft.com/office/drawing/2014/main" id="{EDFEA00E-6AE8-43B0-89A7-E264E5C1B7E8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1479;p27">
                <a:extLst>
                  <a:ext uri="{FF2B5EF4-FFF2-40B4-BE49-F238E27FC236}">
                    <a16:creationId xmlns:a16="http://schemas.microsoft.com/office/drawing/2014/main" id="{A353C0B8-21C4-4C6B-93E0-BA2BFCC665D9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1480;p27">
                <a:extLst>
                  <a:ext uri="{FF2B5EF4-FFF2-40B4-BE49-F238E27FC236}">
                    <a16:creationId xmlns:a16="http://schemas.microsoft.com/office/drawing/2014/main" id="{EC187368-EB14-419C-ADF3-0E42960AC592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1481;p27">
                <a:extLst>
                  <a:ext uri="{FF2B5EF4-FFF2-40B4-BE49-F238E27FC236}">
                    <a16:creationId xmlns:a16="http://schemas.microsoft.com/office/drawing/2014/main" id="{FDAC8711-EC0B-4B08-A077-971AA7DEDE68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1482;p27">
                <a:extLst>
                  <a:ext uri="{FF2B5EF4-FFF2-40B4-BE49-F238E27FC236}">
                    <a16:creationId xmlns:a16="http://schemas.microsoft.com/office/drawing/2014/main" id="{E91C34F9-A99B-4EE2-8FA4-00B9781B790B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1483;p27">
                <a:extLst>
                  <a:ext uri="{FF2B5EF4-FFF2-40B4-BE49-F238E27FC236}">
                    <a16:creationId xmlns:a16="http://schemas.microsoft.com/office/drawing/2014/main" id="{47B1D4A6-CC26-4F07-B1E3-B8E2F82973D8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1484;p27">
                <a:extLst>
                  <a:ext uri="{FF2B5EF4-FFF2-40B4-BE49-F238E27FC236}">
                    <a16:creationId xmlns:a16="http://schemas.microsoft.com/office/drawing/2014/main" id="{5835C3A6-E196-4AE5-8DBA-2F175CDDF15B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1485;p27">
                <a:extLst>
                  <a:ext uri="{FF2B5EF4-FFF2-40B4-BE49-F238E27FC236}">
                    <a16:creationId xmlns:a16="http://schemas.microsoft.com/office/drawing/2014/main" id="{ABAC279E-403D-4201-8DBD-54051C5AC9A0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1486;p27">
                <a:extLst>
                  <a:ext uri="{FF2B5EF4-FFF2-40B4-BE49-F238E27FC236}">
                    <a16:creationId xmlns:a16="http://schemas.microsoft.com/office/drawing/2014/main" id="{9C58A204-2071-42A1-90C4-1E0A1EF1AB5D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1487;p27">
                <a:extLst>
                  <a:ext uri="{FF2B5EF4-FFF2-40B4-BE49-F238E27FC236}">
                    <a16:creationId xmlns:a16="http://schemas.microsoft.com/office/drawing/2014/main" id="{BF056A2C-C577-47BF-BC92-FEA5EB4611D8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488;p27">
              <a:extLst>
                <a:ext uri="{FF2B5EF4-FFF2-40B4-BE49-F238E27FC236}">
                  <a16:creationId xmlns:a16="http://schemas.microsoft.com/office/drawing/2014/main" id="{AB801B93-B6A7-4260-A6E5-5461BA6F2F99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225" name="Google Shape;1489;p27">
                <a:extLst>
                  <a:ext uri="{FF2B5EF4-FFF2-40B4-BE49-F238E27FC236}">
                    <a16:creationId xmlns:a16="http://schemas.microsoft.com/office/drawing/2014/main" id="{5E4D903B-7741-421D-934F-1A45C561CB0E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1490;p27">
                <a:extLst>
                  <a:ext uri="{FF2B5EF4-FFF2-40B4-BE49-F238E27FC236}">
                    <a16:creationId xmlns:a16="http://schemas.microsoft.com/office/drawing/2014/main" id="{F25A3217-21FD-408F-8766-582E007AD57D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1491;p27">
                <a:extLst>
                  <a:ext uri="{FF2B5EF4-FFF2-40B4-BE49-F238E27FC236}">
                    <a16:creationId xmlns:a16="http://schemas.microsoft.com/office/drawing/2014/main" id="{D236BA46-593E-400B-9514-1BF2C9C238F5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1492;p27">
                <a:extLst>
                  <a:ext uri="{FF2B5EF4-FFF2-40B4-BE49-F238E27FC236}">
                    <a16:creationId xmlns:a16="http://schemas.microsoft.com/office/drawing/2014/main" id="{30982E88-6678-4517-B971-D3A3BD1B25EA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1493;p27">
                <a:extLst>
                  <a:ext uri="{FF2B5EF4-FFF2-40B4-BE49-F238E27FC236}">
                    <a16:creationId xmlns:a16="http://schemas.microsoft.com/office/drawing/2014/main" id="{82563BC8-421E-465D-A54A-7531C05942A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1494;p27">
                <a:extLst>
                  <a:ext uri="{FF2B5EF4-FFF2-40B4-BE49-F238E27FC236}">
                    <a16:creationId xmlns:a16="http://schemas.microsoft.com/office/drawing/2014/main" id="{CE4B8E08-5BDD-48AE-8254-3C4A601BFABB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1495;p27">
                <a:extLst>
                  <a:ext uri="{FF2B5EF4-FFF2-40B4-BE49-F238E27FC236}">
                    <a16:creationId xmlns:a16="http://schemas.microsoft.com/office/drawing/2014/main" id="{B4003B80-6D4A-47B6-AC6D-1F5114B3266D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1496;p27">
                <a:extLst>
                  <a:ext uri="{FF2B5EF4-FFF2-40B4-BE49-F238E27FC236}">
                    <a16:creationId xmlns:a16="http://schemas.microsoft.com/office/drawing/2014/main" id="{A20F514B-1A1C-4B53-8983-58C6F70E90AB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1497;p27">
                <a:extLst>
                  <a:ext uri="{FF2B5EF4-FFF2-40B4-BE49-F238E27FC236}">
                    <a16:creationId xmlns:a16="http://schemas.microsoft.com/office/drawing/2014/main" id="{8BCE012E-21ED-4618-94A7-71131DD44F92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1498;p27">
                <a:extLst>
                  <a:ext uri="{FF2B5EF4-FFF2-40B4-BE49-F238E27FC236}">
                    <a16:creationId xmlns:a16="http://schemas.microsoft.com/office/drawing/2014/main" id="{0654F115-3ACB-4A60-B6E3-3164A4B03E71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1499;p27">
                <a:extLst>
                  <a:ext uri="{FF2B5EF4-FFF2-40B4-BE49-F238E27FC236}">
                    <a16:creationId xmlns:a16="http://schemas.microsoft.com/office/drawing/2014/main" id="{37C01EA1-B989-462E-9F4A-EF1EFC14C410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1500;p27">
                <a:extLst>
                  <a:ext uri="{FF2B5EF4-FFF2-40B4-BE49-F238E27FC236}">
                    <a16:creationId xmlns:a16="http://schemas.microsoft.com/office/drawing/2014/main" id="{57544F10-098E-45A6-A840-28FE6D942877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1501;p27">
                <a:extLst>
                  <a:ext uri="{FF2B5EF4-FFF2-40B4-BE49-F238E27FC236}">
                    <a16:creationId xmlns:a16="http://schemas.microsoft.com/office/drawing/2014/main" id="{8392A9BB-B21F-40F3-B65E-0CA9C6B914A2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1502;p27">
                <a:extLst>
                  <a:ext uri="{FF2B5EF4-FFF2-40B4-BE49-F238E27FC236}">
                    <a16:creationId xmlns:a16="http://schemas.microsoft.com/office/drawing/2014/main" id="{012BCDA6-9326-474D-9B7D-FC8D87A690FD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1503;p27">
                <a:extLst>
                  <a:ext uri="{FF2B5EF4-FFF2-40B4-BE49-F238E27FC236}">
                    <a16:creationId xmlns:a16="http://schemas.microsoft.com/office/drawing/2014/main" id="{CCB5B236-7A69-480D-B4EB-1C86413F7EA3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1504;p27">
                <a:extLst>
                  <a:ext uri="{FF2B5EF4-FFF2-40B4-BE49-F238E27FC236}">
                    <a16:creationId xmlns:a16="http://schemas.microsoft.com/office/drawing/2014/main" id="{28F0C9EA-9455-4042-B97E-B982D48F2480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1505;p27">
              <a:extLst>
                <a:ext uri="{FF2B5EF4-FFF2-40B4-BE49-F238E27FC236}">
                  <a16:creationId xmlns:a16="http://schemas.microsoft.com/office/drawing/2014/main" id="{F0E2E4F7-2ABA-4F7C-A288-B3C5055015DC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209" name="Google Shape;1506;p27">
                <a:extLst>
                  <a:ext uri="{FF2B5EF4-FFF2-40B4-BE49-F238E27FC236}">
                    <a16:creationId xmlns:a16="http://schemas.microsoft.com/office/drawing/2014/main" id="{82A73D24-A480-42ED-A84A-AE55D759F4F1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507;p27">
                <a:extLst>
                  <a:ext uri="{FF2B5EF4-FFF2-40B4-BE49-F238E27FC236}">
                    <a16:creationId xmlns:a16="http://schemas.microsoft.com/office/drawing/2014/main" id="{A53B3E3E-BD2A-4BD5-95D0-BC2A412A7001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508;p27">
                <a:extLst>
                  <a:ext uri="{FF2B5EF4-FFF2-40B4-BE49-F238E27FC236}">
                    <a16:creationId xmlns:a16="http://schemas.microsoft.com/office/drawing/2014/main" id="{BBDC7A87-F180-48FA-940E-A37087E6728D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509;p27">
                <a:extLst>
                  <a:ext uri="{FF2B5EF4-FFF2-40B4-BE49-F238E27FC236}">
                    <a16:creationId xmlns:a16="http://schemas.microsoft.com/office/drawing/2014/main" id="{F4E85EC7-9A86-442C-A7A6-2DA06C498554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1510;p27">
                <a:extLst>
                  <a:ext uri="{FF2B5EF4-FFF2-40B4-BE49-F238E27FC236}">
                    <a16:creationId xmlns:a16="http://schemas.microsoft.com/office/drawing/2014/main" id="{2B18DDF1-D9F2-472A-9019-330C60C038F9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511;p27">
                <a:extLst>
                  <a:ext uri="{FF2B5EF4-FFF2-40B4-BE49-F238E27FC236}">
                    <a16:creationId xmlns:a16="http://schemas.microsoft.com/office/drawing/2014/main" id="{40C112AF-C511-4123-9696-5A8F2665CE32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512;p27">
                <a:extLst>
                  <a:ext uri="{FF2B5EF4-FFF2-40B4-BE49-F238E27FC236}">
                    <a16:creationId xmlns:a16="http://schemas.microsoft.com/office/drawing/2014/main" id="{018B8456-ED82-425F-BB38-6DF33399DC42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513;p27">
                <a:extLst>
                  <a:ext uri="{FF2B5EF4-FFF2-40B4-BE49-F238E27FC236}">
                    <a16:creationId xmlns:a16="http://schemas.microsoft.com/office/drawing/2014/main" id="{F2D26259-8D60-4672-8E69-D25D3308EF71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1514;p27">
                <a:extLst>
                  <a:ext uri="{FF2B5EF4-FFF2-40B4-BE49-F238E27FC236}">
                    <a16:creationId xmlns:a16="http://schemas.microsoft.com/office/drawing/2014/main" id="{8C15C0F5-52B9-4D96-A191-0F4166D07C05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515;p27">
                <a:extLst>
                  <a:ext uri="{FF2B5EF4-FFF2-40B4-BE49-F238E27FC236}">
                    <a16:creationId xmlns:a16="http://schemas.microsoft.com/office/drawing/2014/main" id="{277FA4A8-82F6-4E1E-AAF1-8E9F3DBE803B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516;p27">
                <a:extLst>
                  <a:ext uri="{FF2B5EF4-FFF2-40B4-BE49-F238E27FC236}">
                    <a16:creationId xmlns:a16="http://schemas.microsoft.com/office/drawing/2014/main" id="{A38B7365-8E98-4BE3-92FB-5629B51A58A2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517;p27">
                <a:extLst>
                  <a:ext uri="{FF2B5EF4-FFF2-40B4-BE49-F238E27FC236}">
                    <a16:creationId xmlns:a16="http://schemas.microsoft.com/office/drawing/2014/main" id="{C302204B-3B3B-4E51-AECA-DD1282816E37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1518;p27">
                <a:extLst>
                  <a:ext uri="{FF2B5EF4-FFF2-40B4-BE49-F238E27FC236}">
                    <a16:creationId xmlns:a16="http://schemas.microsoft.com/office/drawing/2014/main" id="{0B7A652F-9C1F-498E-8556-3B1F69B77945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1519;p27">
                <a:extLst>
                  <a:ext uri="{FF2B5EF4-FFF2-40B4-BE49-F238E27FC236}">
                    <a16:creationId xmlns:a16="http://schemas.microsoft.com/office/drawing/2014/main" id="{DF91D30D-63BD-4BA0-B977-F4D16FFD3F4D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1520;p27">
                <a:extLst>
                  <a:ext uri="{FF2B5EF4-FFF2-40B4-BE49-F238E27FC236}">
                    <a16:creationId xmlns:a16="http://schemas.microsoft.com/office/drawing/2014/main" id="{A4E9CB4A-9225-4FD2-A080-40D4C35CB86B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1521;p27">
                <a:extLst>
                  <a:ext uri="{FF2B5EF4-FFF2-40B4-BE49-F238E27FC236}">
                    <a16:creationId xmlns:a16="http://schemas.microsoft.com/office/drawing/2014/main" id="{D72BB823-7AC3-4C78-810A-A6AEF6160830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1522;p27">
              <a:extLst>
                <a:ext uri="{FF2B5EF4-FFF2-40B4-BE49-F238E27FC236}">
                  <a16:creationId xmlns:a16="http://schemas.microsoft.com/office/drawing/2014/main" id="{6C3D504B-7845-4C59-BBD8-BF34EDF237AC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93" name="Google Shape;1523;p27">
                <a:extLst>
                  <a:ext uri="{FF2B5EF4-FFF2-40B4-BE49-F238E27FC236}">
                    <a16:creationId xmlns:a16="http://schemas.microsoft.com/office/drawing/2014/main" id="{7CF214F1-BE18-4371-B41A-37BA1623CB10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524;p27">
                <a:extLst>
                  <a:ext uri="{FF2B5EF4-FFF2-40B4-BE49-F238E27FC236}">
                    <a16:creationId xmlns:a16="http://schemas.microsoft.com/office/drawing/2014/main" id="{91073598-6A36-48C9-8E3F-B4AA5E27A36A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525;p27">
                <a:extLst>
                  <a:ext uri="{FF2B5EF4-FFF2-40B4-BE49-F238E27FC236}">
                    <a16:creationId xmlns:a16="http://schemas.microsoft.com/office/drawing/2014/main" id="{14B05B73-BB58-4013-B298-C840A4E07E6F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526;p27">
                <a:extLst>
                  <a:ext uri="{FF2B5EF4-FFF2-40B4-BE49-F238E27FC236}">
                    <a16:creationId xmlns:a16="http://schemas.microsoft.com/office/drawing/2014/main" id="{D7086D08-2649-45FC-9F0C-E5C3610237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527;p27">
                <a:extLst>
                  <a:ext uri="{FF2B5EF4-FFF2-40B4-BE49-F238E27FC236}">
                    <a16:creationId xmlns:a16="http://schemas.microsoft.com/office/drawing/2014/main" id="{47EB5D4E-4514-4223-A543-BA0E1A804CF9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528;p27">
                <a:extLst>
                  <a:ext uri="{FF2B5EF4-FFF2-40B4-BE49-F238E27FC236}">
                    <a16:creationId xmlns:a16="http://schemas.microsoft.com/office/drawing/2014/main" id="{62733E67-6C83-4CBC-9494-FD0707B59D62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529;p27">
                <a:extLst>
                  <a:ext uri="{FF2B5EF4-FFF2-40B4-BE49-F238E27FC236}">
                    <a16:creationId xmlns:a16="http://schemas.microsoft.com/office/drawing/2014/main" id="{19AC22E7-EBF3-41AD-A698-BEA3267269A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530;p27">
                <a:extLst>
                  <a:ext uri="{FF2B5EF4-FFF2-40B4-BE49-F238E27FC236}">
                    <a16:creationId xmlns:a16="http://schemas.microsoft.com/office/drawing/2014/main" id="{9422D429-5344-4140-A333-09E735B5156C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531;p27">
                <a:extLst>
                  <a:ext uri="{FF2B5EF4-FFF2-40B4-BE49-F238E27FC236}">
                    <a16:creationId xmlns:a16="http://schemas.microsoft.com/office/drawing/2014/main" id="{16524E7B-99EF-44C7-8514-2587578F1681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532;p27">
                <a:extLst>
                  <a:ext uri="{FF2B5EF4-FFF2-40B4-BE49-F238E27FC236}">
                    <a16:creationId xmlns:a16="http://schemas.microsoft.com/office/drawing/2014/main" id="{52ABE1D7-4A99-4C92-8211-75FD3B7515A2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533;p27">
                <a:extLst>
                  <a:ext uri="{FF2B5EF4-FFF2-40B4-BE49-F238E27FC236}">
                    <a16:creationId xmlns:a16="http://schemas.microsoft.com/office/drawing/2014/main" id="{DA5C5FB5-2167-4051-BC5A-8BEAF4F10CFE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534;p27">
                <a:extLst>
                  <a:ext uri="{FF2B5EF4-FFF2-40B4-BE49-F238E27FC236}">
                    <a16:creationId xmlns:a16="http://schemas.microsoft.com/office/drawing/2014/main" id="{23B4AFB1-C279-4223-AB4B-D37694F746C8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535;p27">
                <a:extLst>
                  <a:ext uri="{FF2B5EF4-FFF2-40B4-BE49-F238E27FC236}">
                    <a16:creationId xmlns:a16="http://schemas.microsoft.com/office/drawing/2014/main" id="{45D82569-A78F-415D-B64F-67C9F6D9AF9E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536;p27">
                <a:extLst>
                  <a:ext uri="{FF2B5EF4-FFF2-40B4-BE49-F238E27FC236}">
                    <a16:creationId xmlns:a16="http://schemas.microsoft.com/office/drawing/2014/main" id="{BFB9B2B8-D982-4137-A3D8-5653BFC77A54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537;p27">
                <a:extLst>
                  <a:ext uri="{FF2B5EF4-FFF2-40B4-BE49-F238E27FC236}">
                    <a16:creationId xmlns:a16="http://schemas.microsoft.com/office/drawing/2014/main" id="{BCD3CA1D-CA07-4852-8218-DC426DCAA859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538;p27">
                <a:extLst>
                  <a:ext uri="{FF2B5EF4-FFF2-40B4-BE49-F238E27FC236}">
                    <a16:creationId xmlns:a16="http://schemas.microsoft.com/office/drawing/2014/main" id="{0AB1990A-7A6F-4FF0-BECC-44C48A5BB7C1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1539;p27">
              <a:extLst>
                <a:ext uri="{FF2B5EF4-FFF2-40B4-BE49-F238E27FC236}">
                  <a16:creationId xmlns:a16="http://schemas.microsoft.com/office/drawing/2014/main" id="{8396BC55-6B8D-44FF-96A7-F23B696A58BE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77" name="Google Shape;1540;p27">
                <a:extLst>
                  <a:ext uri="{FF2B5EF4-FFF2-40B4-BE49-F238E27FC236}">
                    <a16:creationId xmlns:a16="http://schemas.microsoft.com/office/drawing/2014/main" id="{41CD4807-6D6C-4C2C-ABF5-0399A15F54BB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541;p27">
                <a:extLst>
                  <a:ext uri="{FF2B5EF4-FFF2-40B4-BE49-F238E27FC236}">
                    <a16:creationId xmlns:a16="http://schemas.microsoft.com/office/drawing/2014/main" id="{CD1F6740-50D0-4F21-AB55-8977D88789AE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542;p27">
                <a:extLst>
                  <a:ext uri="{FF2B5EF4-FFF2-40B4-BE49-F238E27FC236}">
                    <a16:creationId xmlns:a16="http://schemas.microsoft.com/office/drawing/2014/main" id="{5102C8F7-A1FE-47C3-86D0-B7B20597A57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543;p27">
                <a:extLst>
                  <a:ext uri="{FF2B5EF4-FFF2-40B4-BE49-F238E27FC236}">
                    <a16:creationId xmlns:a16="http://schemas.microsoft.com/office/drawing/2014/main" id="{A0D4CBC7-0043-4631-90B9-87B654EEA06B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544;p27">
                <a:extLst>
                  <a:ext uri="{FF2B5EF4-FFF2-40B4-BE49-F238E27FC236}">
                    <a16:creationId xmlns:a16="http://schemas.microsoft.com/office/drawing/2014/main" id="{10CE3B09-C88E-46CC-AF3D-3DFEE2D4B88D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545;p27">
                <a:extLst>
                  <a:ext uri="{FF2B5EF4-FFF2-40B4-BE49-F238E27FC236}">
                    <a16:creationId xmlns:a16="http://schemas.microsoft.com/office/drawing/2014/main" id="{04F830D9-AB0C-4368-8FEC-738308128EC0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546;p27">
                <a:extLst>
                  <a:ext uri="{FF2B5EF4-FFF2-40B4-BE49-F238E27FC236}">
                    <a16:creationId xmlns:a16="http://schemas.microsoft.com/office/drawing/2014/main" id="{76839CAF-8FA3-4569-A156-D599197EE0D1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547;p27">
                <a:extLst>
                  <a:ext uri="{FF2B5EF4-FFF2-40B4-BE49-F238E27FC236}">
                    <a16:creationId xmlns:a16="http://schemas.microsoft.com/office/drawing/2014/main" id="{CF6713F0-9A5D-450D-A03A-482027DEF97F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548;p27">
                <a:extLst>
                  <a:ext uri="{FF2B5EF4-FFF2-40B4-BE49-F238E27FC236}">
                    <a16:creationId xmlns:a16="http://schemas.microsoft.com/office/drawing/2014/main" id="{6EF8FE74-F542-45E2-B575-B0DAD3D07573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549;p27">
                <a:extLst>
                  <a:ext uri="{FF2B5EF4-FFF2-40B4-BE49-F238E27FC236}">
                    <a16:creationId xmlns:a16="http://schemas.microsoft.com/office/drawing/2014/main" id="{6AA53837-3B8A-4001-A0B3-8B10CB4FCB6A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550;p27">
                <a:extLst>
                  <a:ext uri="{FF2B5EF4-FFF2-40B4-BE49-F238E27FC236}">
                    <a16:creationId xmlns:a16="http://schemas.microsoft.com/office/drawing/2014/main" id="{A160AA45-0D35-4EAE-ABEA-DA0FEC9D14B2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551;p27">
                <a:extLst>
                  <a:ext uri="{FF2B5EF4-FFF2-40B4-BE49-F238E27FC236}">
                    <a16:creationId xmlns:a16="http://schemas.microsoft.com/office/drawing/2014/main" id="{6D832348-A2A5-4B9D-A40A-7EF6BDD3013B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552;p27">
                <a:extLst>
                  <a:ext uri="{FF2B5EF4-FFF2-40B4-BE49-F238E27FC236}">
                    <a16:creationId xmlns:a16="http://schemas.microsoft.com/office/drawing/2014/main" id="{AD5D3CEB-A12F-4319-9D80-0DADCC841ED4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553;p27">
                <a:extLst>
                  <a:ext uri="{FF2B5EF4-FFF2-40B4-BE49-F238E27FC236}">
                    <a16:creationId xmlns:a16="http://schemas.microsoft.com/office/drawing/2014/main" id="{0CFB325B-9032-4C6D-AFF1-BF678990C37F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554;p27">
                <a:extLst>
                  <a:ext uri="{FF2B5EF4-FFF2-40B4-BE49-F238E27FC236}">
                    <a16:creationId xmlns:a16="http://schemas.microsoft.com/office/drawing/2014/main" id="{7C9455CB-43BC-4A93-8F5C-E483E0E889E7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555;p27">
                <a:extLst>
                  <a:ext uri="{FF2B5EF4-FFF2-40B4-BE49-F238E27FC236}">
                    <a16:creationId xmlns:a16="http://schemas.microsoft.com/office/drawing/2014/main" id="{4A1CB999-9710-4C67-8C15-819CE12267AF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1556;p27">
              <a:extLst>
                <a:ext uri="{FF2B5EF4-FFF2-40B4-BE49-F238E27FC236}">
                  <a16:creationId xmlns:a16="http://schemas.microsoft.com/office/drawing/2014/main" id="{5ECA4E2B-58D4-4B68-B302-A26A72C1678E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61" name="Google Shape;1557;p27">
                <a:extLst>
                  <a:ext uri="{FF2B5EF4-FFF2-40B4-BE49-F238E27FC236}">
                    <a16:creationId xmlns:a16="http://schemas.microsoft.com/office/drawing/2014/main" id="{44CA00CA-1A31-4C3F-A2B7-EA193F2D5D82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558;p27">
                <a:extLst>
                  <a:ext uri="{FF2B5EF4-FFF2-40B4-BE49-F238E27FC236}">
                    <a16:creationId xmlns:a16="http://schemas.microsoft.com/office/drawing/2014/main" id="{869714D2-1172-47D8-BDD7-1710DDC957AF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559;p27">
                <a:extLst>
                  <a:ext uri="{FF2B5EF4-FFF2-40B4-BE49-F238E27FC236}">
                    <a16:creationId xmlns:a16="http://schemas.microsoft.com/office/drawing/2014/main" id="{165C0A9D-5ED6-413B-AD67-7432BC7A12D4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560;p27">
                <a:extLst>
                  <a:ext uri="{FF2B5EF4-FFF2-40B4-BE49-F238E27FC236}">
                    <a16:creationId xmlns:a16="http://schemas.microsoft.com/office/drawing/2014/main" id="{4B36BF4B-3141-4450-A698-57F22BE933C9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561;p27">
                <a:extLst>
                  <a:ext uri="{FF2B5EF4-FFF2-40B4-BE49-F238E27FC236}">
                    <a16:creationId xmlns:a16="http://schemas.microsoft.com/office/drawing/2014/main" id="{82A73634-CFFE-4442-9411-20036B15CB9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562;p27">
                <a:extLst>
                  <a:ext uri="{FF2B5EF4-FFF2-40B4-BE49-F238E27FC236}">
                    <a16:creationId xmlns:a16="http://schemas.microsoft.com/office/drawing/2014/main" id="{EA4208DA-8EE7-4529-9EED-01F3F312516C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563;p27">
                <a:extLst>
                  <a:ext uri="{FF2B5EF4-FFF2-40B4-BE49-F238E27FC236}">
                    <a16:creationId xmlns:a16="http://schemas.microsoft.com/office/drawing/2014/main" id="{E9E2B82A-B1DA-4164-92C3-20AB1CF532F1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564;p27">
                <a:extLst>
                  <a:ext uri="{FF2B5EF4-FFF2-40B4-BE49-F238E27FC236}">
                    <a16:creationId xmlns:a16="http://schemas.microsoft.com/office/drawing/2014/main" id="{E0DB7F3E-854F-4CF9-967E-C9842766230C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565;p27">
                <a:extLst>
                  <a:ext uri="{FF2B5EF4-FFF2-40B4-BE49-F238E27FC236}">
                    <a16:creationId xmlns:a16="http://schemas.microsoft.com/office/drawing/2014/main" id="{BC6A7DE6-C765-4ABF-B63B-23182C85ADF1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566;p27">
                <a:extLst>
                  <a:ext uri="{FF2B5EF4-FFF2-40B4-BE49-F238E27FC236}">
                    <a16:creationId xmlns:a16="http://schemas.microsoft.com/office/drawing/2014/main" id="{AA171B47-5FEE-44FF-971C-7AC945A721A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567;p27">
                <a:extLst>
                  <a:ext uri="{FF2B5EF4-FFF2-40B4-BE49-F238E27FC236}">
                    <a16:creationId xmlns:a16="http://schemas.microsoft.com/office/drawing/2014/main" id="{70E0637E-10DA-498C-B438-991C3AB37724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568;p27">
                <a:extLst>
                  <a:ext uri="{FF2B5EF4-FFF2-40B4-BE49-F238E27FC236}">
                    <a16:creationId xmlns:a16="http://schemas.microsoft.com/office/drawing/2014/main" id="{0B25151A-992F-47B8-A13D-EB8AB065F52A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569;p27">
                <a:extLst>
                  <a:ext uri="{FF2B5EF4-FFF2-40B4-BE49-F238E27FC236}">
                    <a16:creationId xmlns:a16="http://schemas.microsoft.com/office/drawing/2014/main" id="{59B495C1-1DB0-44FE-AB8C-730D62A8F3C0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570;p27">
                <a:extLst>
                  <a:ext uri="{FF2B5EF4-FFF2-40B4-BE49-F238E27FC236}">
                    <a16:creationId xmlns:a16="http://schemas.microsoft.com/office/drawing/2014/main" id="{7B9CBED3-7C43-4EB6-802F-5E3445474838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571;p27">
                <a:extLst>
                  <a:ext uri="{FF2B5EF4-FFF2-40B4-BE49-F238E27FC236}">
                    <a16:creationId xmlns:a16="http://schemas.microsoft.com/office/drawing/2014/main" id="{D863287C-35DD-4AB3-A2B1-B5AC750927C3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572;p27">
                <a:extLst>
                  <a:ext uri="{FF2B5EF4-FFF2-40B4-BE49-F238E27FC236}">
                    <a16:creationId xmlns:a16="http://schemas.microsoft.com/office/drawing/2014/main" id="{AD5D27B0-156E-4BAE-AE77-DCDCA781F229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1573;p27">
              <a:extLst>
                <a:ext uri="{FF2B5EF4-FFF2-40B4-BE49-F238E27FC236}">
                  <a16:creationId xmlns:a16="http://schemas.microsoft.com/office/drawing/2014/main" id="{9F822A49-4416-4B6E-9EDF-9EF1C06D9EAC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45" name="Google Shape;1574;p27">
                <a:extLst>
                  <a:ext uri="{FF2B5EF4-FFF2-40B4-BE49-F238E27FC236}">
                    <a16:creationId xmlns:a16="http://schemas.microsoft.com/office/drawing/2014/main" id="{75758D14-4216-4E93-9875-9D7B80CA0C84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575;p27">
                <a:extLst>
                  <a:ext uri="{FF2B5EF4-FFF2-40B4-BE49-F238E27FC236}">
                    <a16:creationId xmlns:a16="http://schemas.microsoft.com/office/drawing/2014/main" id="{E3D11247-397C-4202-A20C-1FE447C30971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576;p27">
                <a:extLst>
                  <a:ext uri="{FF2B5EF4-FFF2-40B4-BE49-F238E27FC236}">
                    <a16:creationId xmlns:a16="http://schemas.microsoft.com/office/drawing/2014/main" id="{B423896E-3567-40EA-B0CA-645DB517DA0D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577;p27">
                <a:extLst>
                  <a:ext uri="{FF2B5EF4-FFF2-40B4-BE49-F238E27FC236}">
                    <a16:creationId xmlns:a16="http://schemas.microsoft.com/office/drawing/2014/main" id="{F15CCAD6-EDF0-43AA-8955-31AF8ACC9535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578;p27">
                <a:extLst>
                  <a:ext uri="{FF2B5EF4-FFF2-40B4-BE49-F238E27FC236}">
                    <a16:creationId xmlns:a16="http://schemas.microsoft.com/office/drawing/2014/main" id="{80AC216A-C6E0-4C44-8A78-6771000AF128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79;p27">
                <a:extLst>
                  <a:ext uri="{FF2B5EF4-FFF2-40B4-BE49-F238E27FC236}">
                    <a16:creationId xmlns:a16="http://schemas.microsoft.com/office/drawing/2014/main" id="{F1D20FD7-FECF-4DAD-B0B7-04AB893B89EC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80;p27">
                <a:extLst>
                  <a:ext uri="{FF2B5EF4-FFF2-40B4-BE49-F238E27FC236}">
                    <a16:creationId xmlns:a16="http://schemas.microsoft.com/office/drawing/2014/main" id="{A16B2866-AC17-4ECF-AA50-C0D6384A8EF6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81;p27">
                <a:extLst>
                  <a:ext uri="{FF2B5EF4-FFF2-40B4-BE49-F238E27FC236}">
                    <a16:creationId xmlns:a16="http://schemas.microsoft.com/office/drawing/2014/main" id="{3A96DE42-3823-4FE7-928D-4A839D79CCEA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82;p27">
                <a:extLst>
                  <a:ext uri="{FF2B5EF4-FFF2-40B4-BE49-F238E27FC236}">
                    <a16:creationId xmlns:a16="http://schemas.microsoft.com/office/drawing/2014/main" id="{D349B60B-65A9-4745-B80B-A1B2520035CC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83;p27">
                <a:extLst>
                  <a:ext uri="{FF2B5EF4-FFF2-40B4-BE49-F238E27FC236}">
                    <a16:creationId xmlns:a16="http://schemas.microsoft.com/office/drawing/2014/main" id="{E5B9ECC4-7333-4CAB-AAA0-DF9AE8015C0D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84;p27">
                <a:extLst>
                  <a:ext uri="{FF2B5EF4-FFF2-40B4-BE49-F238E27FC236}">
                    <a16:creationId xmlns:a16="http://schemas.microsoft.com/office/drawing/2014/main" id="{F8706936-CBC3-4B9D-83F4-D36D108617D1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85;p27">
                <a:extLst>
                  <a:ext uri="{FF2B5EF4-FFF2-40B4-BE49-F238E27FC236}">
                    <a16:creationId xmlns:a16="http://schemas.microsoft.com/office/drawing/2014/main" id="{845EEB05-F3CF-4F28-BDF4-DCB2023F44DB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86;p27">
                <a:extLst>
                  <a:ext uri="{FF2B5EF4-FFF2-40B4-BE49-F238E27FC236}">
                    <a16:creationId xmlns:a16="http://schemas.microsoft.com/office/drawing/2014/main" id="{C619B7B6-7EA2-44AB-8F65-D7EFBECE5662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7;p27">
                <a:extLst>
                  <a:ext uri="{FF2B5EF4-FFF2-40B4-BE49-F238E27FC236}">
                    <a16:creationId xmlns:a16="http://schemas.microsoft.com/office/drawing/2014/main" id="{0AAF25F0-0CB3-467F-BF5E-D3150B67249B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88;p27">
                <a:extLst>
                  <a:ext uri="{FF2B5EF4-FFF2-40B4-BE49-F238E27FC236}">
                    <a16:creationId xmlns:a16="http://schemas.microsoft.com/office/drawing/2014/main" id="{89AC11C2-8311-42EA-9A22-C18E34191174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589;p27">
                <a:extLst>
                  <a:ext uri="{FF2B5EF4-FFF2-40B4-BE49-F238E27FC236}">
                    <a16:creationId xmlns:a16="http://schemas.microsoft.com/office/drawing/2014/main" id="{666D4A38-077F-4FB8-948E-8B64EC56944D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1590;p27">
              <a:extLst>
                <a:ext uri="{FF2B5EF4-FFF2-40B4-BE49-F238E27FC236}">
                  <a16:creationId xmlns:a16="http://schemas.microsoft.com/office/drawing/2014/main" id="{790F1BAC-C919-4188-B658-F50BFFAD392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29" name="Google Shape;1591;p27">
                <a:extLst>
                  <a:ext uri="{FF2B5EF4-FFF2-40B4-BE49-F238E27FC236}">
                    <a16:creationId xmlns:a16="http://schemas.microsoft.com/office/drawing/2014/main" id="{F5659A6B-C733-4A9D-BAA2-FD09BAA11248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592;p27">
                <a:extLst>
                  <a:ext uri="{FF2B5EF4-FFF2-40B4-BE49-F238E27FC236}">
                    <a16:creationId xmlns:a16="http://schemas.microsoft.com/office/drawing/2014/main" id="{C0E0266D-224C-4C69-8794-FEB341B8FC0D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593;p27">
                <a:extLst>
                  <a:ext uri="{FF2B5EF4-FFF2-40B4-BE49-F238E27FC236}">
                    <a16:creationId xmlns:a16="http://schemas.microsoft.com/office/drawing/2014/main" id="{00E7DE08-203D-4C1B-A0DD-8838B3F27C27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594;p27">
                <a:extLst>
                  <a:ext uri="{FF2B5EF4-FFF2-40B4-BE49-F238E27FC236}">
                    <a16:creationId xmlns:a16="http://schemas.microsoft.com/office/drawing/2014/main" id="{98065333-BE46-42E8-B14D-D6CE8F882ADD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595;p27">
                <a:extLst>
                  <a:ext uri="{FF2B5EF4-FFF2-40B4-BE49-F238E27FC236}">
                    <a16:creationId xmlns:a16="http://schemas.microsoft.com/office/drawing/2014/main" id="{ABDEBB48-1ABA-45D1-9991-7D01F6C59A2E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596;p27">
                <a:extLst>
                  <a:ext uri="{FF2B5EF4-FFF2-40B4-BE49-F238E27FC236}">
                    <a16:creationId xmlns:a16="http://schemas.microsoft.com/office/drawing/2014/main" id="{8891E73F-3CCB-4644-988A-C78722600770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597;p27">
                <a:extLst>
                  <a:ext uri="{FF2B5EF4-FFF2-40B4-BE49-F238E27FC236}">
                    <a16:creationId xmlns:a16="http://schemas.microsoft.com/office/drawing/2014/main" id="{E06B8B9E-7FAF-441A-A940-14D7C5B8FB2C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598;p27">
                <a:extLst>
                  <a:ext uri="{FF2B5EF4-FFF2-40B4-BE49-F238E27FC236}">
                    <a16:creationId xmlns:a16="http://schemas.microsoft.com/office/drawing/2014/main" id="{7681BEA4-C33E-459C-A3BC-1F14F1A67E4A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599;p27">
                <a:extLst>
                  <a:ext uri="{FF2B5EF4-FFF2-40B4-BE49-F238E27FC236}">
                    <a16:creationId xmlns:a16="http://schemas.microsoft.com/office/drawing/2014/main" id="{3B895FB0-E27A-47F2-8C82-CD8ED2B33F35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600;p27">
                <a:extLst>
                  <a:ext uri="{FF2B5EF4-FFF2-40B4-BE49-F238E27FC236}">
                    <a16:creationId xmlns:a16="http://schemas.microsoft.com/office/drawing/2014/main" id="{27C50FA9-C97A-4507-A21D-5A7FFA1C152E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601;p27">
                <a:extLst>
                  <a:ext uri="{FF2B5EF4-FFF2-40B4-BE49-F238E27FC236}">
                    <a16:creationId xmlns:a16="http://schemas.microsoft.com/office/drawing/2014/main" id="{DCF5ADD9-F393-49C8-BF65-4E51ABC51DE9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602;p27">
                <a:extLst>
                  <a:ext uri="{FF2B5EF4-FFF2-40B4-BE49-F238E27FC236}">
                    <a16:creationId xmlns:a16="http://schemas.microsoft.com/office/drawing/2014/main" id="{356EC028-9F59-411F-BA3F-9D3B3422180B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603;p27">
                <a:extLst>
                  <a:ext uri="{FF2B5EF4-FFF2-40B4-BE49-F238E27FC236}">
                    <a16:creationId xmlns:a16="http://schemas.microsoft.com/office/drawing/2014/main" id="{42EAA3F3-B7EB-4E1A-AAFD-81D474E069C6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604;p27">
                <a:extLst>
                  <a:ext uri="{FF2B5EF4-FFF2-40B4-BE49-F238E27FC236}">
                    <a16:creationId xmlns:a16="http://schemas.microsoft.com/office/drawing/2014/main" id="{FF337ACC-5A4A-43C2-AB7A-3A777BE07F90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605;p27">
                <a:extLst>
                  <a:ext uri="{FF2B5EF4-FFF2-40B4-BE49-F238E27FC236}">
                    <a16:creationId xmlns:a16="http://schemas.microsoft.com/office/drawing/2014/main" id="{2DF3DA54-FF98-46BB-B007-94807397EBFB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606;p27">
                <a:extLst>
                  <a:ext uri="{FF2B5EF4-FFF2-40B4-BE49-F238E27FC236}">
                    <a16:creationId xmlns:a16="http://schemas.microsoft.com/office/drawing/2014/main" id="{FFA756B3-EE17-4F8F-8598-55657FFE0A7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607;p27">
              <a:extLst>
                <a:ext uri="{FF2B5EF4-FFF2-40B4-BE49-F238E27FC236}">
                  <a16:creationId xmlns:a16="http://schemas.microsoft.com/office/drawing/2014/main" id="{B72A88F6-0E04-464E-8BD0-628EC4D67B87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608;p27">
              <a:extLst>
                <a:ext uri="{FF2B5EF4-FFF2-40B4-BE49-F238E27FC236}">
                  <a16:creationId xmlns:a16="http://schemas.microsoft.com/office/drawing/2014/main" id="{0EB94E5F-46C6-4D2D-B9EA-4C2DEFB13250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609;p27">
              <a:extLst>
                <a:ext uri="{FF2B5EF4-FFF2-40B4-BE49-F238E27FC236}">
                  <a16:creationId xmlns:a16="http://schemas.microsoft.com/office/drawing/2014/main" id="{31B3BB0B-E850-4E1F-9D58-3297F7788479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610;p27">
              <a:extLst>
                <a:ext uri="{FF2B5EF4-FFF2-40B4-BE49-F238E27FC236}">
                  <a16:creationId xmlns:a16="http://schemas.microsoft.com/office/drawing/2014/main" id="{575D8621-5D57-4142-810E-A169B9CA0AAB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611;p27">
              <a:extLst>
                <a:ext uri="{FF2B5EF4-FFF2-40B4-BE49-F238E27FC236}">
                  <a16:creationId xmlns:a16="http://schemas.microsoft.com/office/drawing/2014/main" id="{B2A3D52F-EC84-4565-A818-A9205083268F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612;p27">
              <a:extLst>
                <a:ext uri="{FF2B5EF4-FFF2-40B4-BE49-F238E27FC236}">
                  <a16:creationId xmlns:a16="http://schemas.microsoft.com/office/drawing/2014/main" id="{B7A38CDE-EF32-4C89-A5A6-C563619E5AE4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613;p27">
              <a:extLst>
                <a:ext uri="{FF2B5EF4-FFF2-40B4-BE49-F238E27FC236}">
                  <a16:creationId xmlns:a16="http://schemas.microsoft.com/office/drawing/2014/main" id="{EDB872A0-108A-4674-9DD7-56EF3F37B9E0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614;p27">
              <a:extLst>
                <a:ext uri="{FF2B5EF4-FFF2-40B4-BE49-F238E27FC236}">
                  <a16:creationId xmlns:a16="http://schemas.microsoft.com/office/drawing/2014/main" id="{DA65B0E0-EE08-456B-81A0-B672BCD008D2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615;p27">
              <a:extLst>
                <a:ext uri="{FF2B5EF4-FFF2-40B4-BE49-F238E27FC236}">
                  <a16:creationId xmlns:a16="http://schemas.microsoft.com/office/drawing/2014/main" id="{7A926410-A42B-4D7A-A45E-A0C31D78CADF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616;p27">
              <a:extLst>
                <a:ext uri="{FF2B5EF4-FFF2-40B4-BE49-F238E27FC236}">
                  <a16:creationId xmlns:a16="http://schemas.microsoft.com/office/drawing/2014/main" id="{257DDA64-E318-4255-A4B7-1840F1FDDED4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617;p27">
              <a:extLst>
                <a:ext uri="{FF2B5EF4-FFF2-40B4-BE49-F238E27FC236}">
                  <a16:creationId xmlns:a16="http://schemas.microsoft.com/office/drawing/2014/main" id="{8D5F5CA6-04DB-4F2A-965C-3A61436C1FE3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618;p27">
              <a:extLst>
                <a:ext uri="{FF2B5EF4-FFF2-40B4-BE49-F238E27FC236}">
                  <a16:creationId xmlns:a16="http://schemas.microsoft.com/office/drawing/2014/main" id="{C44FD3C4-0AA3-4AAF-A759-2C4ECD76120D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619;p27">
              <a:extLst>
                <a:ext uri="{FF2B5EF4-FFF2-40B4-BE49-F238E27FC236}">
                  <a16:creationId xmlns:a16="http://schemas.microsoft.com/office/drawing/2014/main" id="{C11195EA-0D98-4355-A3BA-CE9FED0D1F9D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620;p27">
              <a:extLst>
                <a:ext uri="{FF2B5EF4-FFF2-40B4-BE49-F238E27FC236}">
                  <a16:creationId xmlns:a16="http://schemas.microsoft.com/office/drawing/2014/main" id="{DA6E9CED-2466-4C96-B56C-FA1D9670A2DF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621;p27">
              <a:extLst>
                <a:ext uri="{FF2B5EF4-FFF2-40B4-BE49-F238E27FC236}">
                  <a16:creationId xmlns:a16="http://schemas.microsoft.com/office/drawing/2014/main" id="{94ACB3F3-0D97-4247-A226-8AAD5EF1AFCB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622;p27">
              <a:extLst>
                <a:ext uri="{FF2B5EF4-FFF2-40B4-BE49-F238E27FC236}">
                  <a16:creationId xmlns:a16="http://schemas.microsoft.com/office/drawing/2014/main" id="{1DCBB6A2-5D8D-4668-9C2B-F048F3BBA6FC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623;p27">
              <a:extLst>
                <a:ext uri="{FF2B5EF4-FFF2-40B4-BE49-F238E27FC236}">
                  <a16:creationId xmlns:a16="http://schemas.microsoft.com/office/drawing/2014/main" id="{642C5B62-CE66-4F5D-BE99-2CBB460136D5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624;p27">
              <a:extLst>
                <a:ext uri="{FF2B5EF4-FFF2-40B4-BE49-F238E27FC236}">
                  <a16:creationId xmlns:a16="http://schemas.microsoft.com/office/drawing/2014/main" id="{8BEA17AD-3450-483B-A4FE-B360D85E1967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625;p27">
              <a:extLst>
                <a:ext uri="{FF2B5EF4-FFF2-40B4-BE49-F238E27FC236}">
                  <a16:creationId xmlns:a16="http://schemas.microsoft.com/office/drawing/2014/main" id="{FF1F4FD9-1FAE-436E-B80D-0CD92B6B42F5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626;p27">
              <a:extLst>
                <a:ext uri="{FF2B5EF4-FFF2-40B4-BE49-F238E27FC236}">
                  <a16:creationId xmlns:a16="http://schemas.microsoft.com/office/drawing/2014/main" id="{EB0576A0-FAB8-4A4D-90D2-574A207FA00C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627;p27">
              <a:extLst>
                <a:ext uri="{FF2B5EF4-FFF2-40B4-BE49-F238E27FC236}">
                  <a16:creationId xmlns:a16="http://schemas.microsoft.com/office/drawing/2014/main" id="{53A1A480-683C-4EC3-940B-C1589B4FFDF9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628;p27">
              <a:extLst>
                <a:ext uri="{FF2B5EF4-FFF2-40B4-BE49-F238E27FC236}">
                  <a16:creationId xmlns:a16="http://schemas.microsoft.com/office/drawing/2014/main" id="{28C0794F-B995-44D2-9C8A-B71AA18108D7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629;p27">
              <a:extLst>
                <a:ext uri="{FF2B5EF4-FFF2-40B4-BE49-F238E27FC236}">
                  <a16:creationId xmlns:a16="http://schemas.microsoft.com/office/drawing/2014/main" id="{B7FF4F81-AA61-44BE-8D36-F510D7AADA1A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630;p27">
              <a:extLst>
                <a:ext uri="{FF2B5EF4-FFF2-40B4-BE49-F238E27FC236}">
                  <a16:creationId xmlns:a16="http://schemas.microsoft.com/office/drawing/2014/main" id="{9F03D910-792D-41C4-99C2-7FA974DDA999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631;p27">
              <a:extLst>
                <a:ext uri="{FF2B5EF4-FFF2-40B4-BE49-F238E27FC236}">
                  <a16:creationId xmlns:a16="http://schemas.microsoft.com/office/drawing/2014/main" id="{EDFD9221-12C7-41C6-B6CA-B6E378053D25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632;p27">
              <a:extLst>
                <a:ext uri="{FF2B5EF4-FFF2-40B4-BE49-F238E27FC236}">
                  <a16:creationId xmlns:a16="http://schemas.microsoft.com/office/drawing/2014/main" id="{D3A23BF0-AE21-440B-87C3-F77C8CDBBBDC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633;p27">
              <a:extLst>
                <a:ext uri="{FF2B5EF4-FFF2-40B4-BE49-F238E27FC236}">
                  <a16:creationId xmlns:a16="http://schemas.microsoft.com/office/drawing/2014/main" id="{2CD21F71-964F-4678-8CF1-B74DD6EC693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634;p27">
              <a:extLst>
                <a:ext uri="{FF2B5EF4-FFF2-40B4-BE49-F238E27FC236}">
                  <a16:creationId xmlns:a16="http://schemas.microsoft.com/office/drawing/2014/main" id="{2BECE2F9-F6E1-4072-A8CB-7A68659A09AC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635;p27">
              <a:extLst>
                <a:ext uri="{FF2B5EF4-FFF2-40B4-BE49-F238E27FC236}">
                  <a16:creationId xmlns:a16="http://schemas.microsoft.com/office/drawing/2014/main" id="{214DB178-86D4-4099-A048-03B80DDD9322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636;p27">
              <a:extLst>
                <a:ext uri="{FF2B5EF4-FFF2-40B4-BE49-F238E27FC236}">
                  <a16:creationId xmlns:a16="http://schemas.microsoft.com/office/drawing/2014/main" id="{FE72F8BA-F92C-48AD-9BCC-DE846363B296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637;p27">
              <a:extLst>
                <a:ext uri="{FF2B5EF4-FFF2-40B4-BE49-F238E27FC236}">
                  <a16:creationId xmlns:a16="http://schemas.microsoft.com/office/drawing/2014/main" id="{14B200D2-B240-4889-A6A0-72FB02F781E4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638;p27">
              <a:extLst>
                <a:ext uri="{FF2B5EF4-FFF2-40B4-BE49-F238E27FC236}">
                  <a16:creationId xmlns:a16="http://schemas.microsoft.com/office/drawing/2014/main" id="{54380194-2A79-4A6D-98AD-8979A293E6B6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639;p27">
              <a:extLst>
                <a:ext uri="{FF2B5EF4-FFF2-40B4-BE49-F238E27FC236}">
                  <a16:creationId xmlns:a16="http://schemas.microsoft.com/office/drawing/2014/main" id="{E60D7C0F-2896-4709-9742-F6E980ECBC09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640;p27">
              <a:extLst>
                <a:ext uri="{FF2B5EF4-FFF2-40B4-BE49-F238E27FC236}">
                  <a16:creationId xmlns:a16="http://schemas.microsoft.com/office/drawing/2014/main" id="{8451B6D1-B65A-426E-843F-FBB3C50BB718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641;p27">
              <a:extLst>
                <a:ext uri="{FF2B5EF4-FFF2-40B4-BE49-F238E27FC236}">
                  <a16:creationId xmlns:a16="http://schemas.microsoft.com/office/drawing/2014/main" id="{67CDC7F9-A38D-48D0-86CF-89B5ACB8D57D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642;p27">
              <a:extLst>
                <a:ext uri="{FF2B5EF4-FFF2-40B4-BE49-F238E27FC236}">
                  <a16:creationId xmlns:a16="http://schemas.microsoft.com/office/drawing/2014/main" id="{65DEE6F7-1160-459B-903C-CF5542F5BF39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643;p27">
              <a:extLst>
                <a:ext uri="{FF2B5EF4-FFF2-40B4-BE49-F238E27FC236}">
                  <a16:creationId xmlns:a16="http://schemas.microsoft.com/office/drawing/2014/main" id="{F80CA29F-3677-4749-A127-15E2C688C03C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644;p27">
              <a:extLst>
                <a:ext uri="{FF2B5EF4-FFF2-40B4-BE49-F238E27FC236}">
                  <a16:creationId xmlns:a16="http://schemas.microsoft.com/office/drawing/2014/main" id="{132A4B8E-C2A9-4564-96E2-738269C043CF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645;p27">
              <a:extLst>
                <a:ext uri="{FF2B5EF4-FFF2-40B4-BE49-F238E27FC236}">
                  <a16:creationId xmlns:a16="http://schemas.microsoft.com/office/drawing/2014/main" id="{A9721BDF-F698-47D8-9284-8549B4926ED7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646;p27">
              <a:extLst>
                <a:ext uri="{FF2B5EF4-FFF2-40B4-BE49-F238E27FC236}">
                  <a16:creationId xmlns:a16="http://schemas.microsoft.com/office/drawing/2014/main" id="{55298A18-450F-429D-897C-E57A70AA86D3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647;p27">
              <a:extLst>
                <a:ext uri="{FF2B5EF4-FFF2-40B4-BE49-F238E27FC236}">
                  <a16:creationId xmlns:a16="http://schemas.microsoft.com/office/drawing/2014/main" id="{B91E8008-2599-4F97-B212-BD0199350E0A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648;p27">
              <a:extLst>
                <a:ext uri="{FF2B5EF4-FFF2-40B4-BE49-F238E27FC236}">
                  <a16:creationId xmlns:a16="http://schemas.microsoft.com/office/drawing/2014/main" id="{131421BE-0A57-4032-A112-BD13C78AFA25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649;p27">
              <a:extLst>
                <a:ext uri="{FF2B5EF4-FFF2-40B4-BE49-F238E27FC236}">
                  <a16:creationId xmlns:a16="http://schemas.microsoft.com/office/drawing/2014/main" id="{A83D2BE8-21A6-412B-B038-B9D11EC15311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650;p27">
              <a:extLst>
                <a:ext uri="{FF2B5EF4-FFF2-40B4-BE49-F238E27FC236}">
                  <a16:creationId xmlns:a16="http://schemas.microsoft.com/office/drawing/2014/main" id="{1A8828A3-747C-427D-8CA6-8C7DDF0CA106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651;p27">
              <a:extLst>
                <a:ext uri="{FF2B5EF4-FFF2-40B4-BE49-F238E27FC236}">
                  <a16:creationId xmlns:a16="http://schemas.microsoft.com/office/drawing/2014/main" id="{1938DD32-8EC5-46C9-9104-AF62E9FBEFF9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652;p27">
              <a:extLst>
                <a:ext uri="{FF2B5EF4-FFF2-40B4-BE49-F238E27FC236}">
                  <a16:creationId xmlns:a16="http://schemas.microsoft.com/office/drawing/2014/main" id="{BE6760AA-E37F-4A0B-AAA3-FE994B0E270C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653;p27">
              <a:extLst>
                <a:ext uri="{FF2B5EF4-FFF2-40B4-BE49-F238E27FC236}">
                  <a16:creationId xmlns:a16="http://schemas.microsoft.com/office/drawing/2014/main" id="{0E9DB7AF-BFB5-48AB-B3CC-8585841DFC71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654;p27">
              <a:extLst>
                <a:ext uri="{FF2B5EF4-FFF2-40B4-BE49-F238E27FC236}">
                  <a16:creationId xmlns:a16="http://schemas.microsoft.com/office/drawing/2014/main" id="{ED6EC8B4-3218-4ED2-8F63-4A26EF9160A4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655;p27">
              <a:extLst>
                <a:ext uri="{FF2B5EF4-FFF2-40B4-BE49-F238E27FC236}">
                  <a16:creationId xmlns:a16="http://schemas.microsoft.com/office/drawing/2014/main" id="{41AFE080-EE3C-423D-952F-A9A816E8039F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656;p27">
              <a:extLst>
                <a:ext uri="{FF2B5EF4-FFF2-40B4-BE49-F238E27FC236}">
                  <a16:creationId xmlns:a16="http://schemas.microsoft.com/office/drawing/2014/main" id="{03B9B26E-5DDF-44ED-9B64-DACC406AB7FC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657;p27">
              <a:extLst>
                <a:ext uri="{FF2B5EF4-FFF2-40B4-BE49-F238E27FC236}">
                  <a16:creationId xmlns:a16="http://schemas.microsoft.com/office/drawing/2014/main" id="{024C3D12-9056-452C-ABB7-29134E8C0D69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658;p27">
              <a:extLst>
                <a:ext uri="{FF2B5EF4-FFF2-40B4-BE49-F238E27FC236}">
                  <a16:creationId xmlns:a16="http://schemas.microsoft.com/office/drawing/2014/main" id="{6665709F-6B65-4760-A0A1-456DAD52B80D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659;p27">
              <a:extLst>
                <a:ext uri="{FF2B5EF4-FFF2-40B4-BE49-F238E27FC236}">
                  <a16:creationId xmlns:a16="http://schemas.microsoft.com/office/drawing/2014/main" id="{D8DBAE9D-F274-4FCA-96A3-E7FDCA642D09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660;p27">
              <a:extLst>
                <a:ext uri="{FF2B5EF4-FFF2-40B4-BE49-F238E27FC236}">
                  <a16:creationId xmlns:a16="http://schemas.microsoft.com/office/drawing/2014/main" id="{B2FA0DC6-2F15-4571-A8ED-0F6830E9F18A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661;p27">
              <a:extLst>
                <a:ext uri="{FF2B5EF4-FFF2-40B4-BE49-F238E27FC236}">
                  <a16:creationId xmlns:a16="http://schemas.microsoft.com/office/drawing/2014/main" id="{1B6C0BEA-0A6E-4221-BC92-F50985DFA90F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662;p27">
              <a:extLst>
                <a:ext uri="{FF2B5EF4-FFF2-40B4-BE49-F238E27FC236}">
                  <a16:creationId xmlns:a16="http://schemas.microsoft.com/office/drawing/2014/main" id="{C933EB8B-8CD3-413B-A19E-7A557277CE8B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663;p27">
              <a:extLst>
                <a:ext uri="{FF2B5EF4-FFF2-40B4-BE49-F238E27FC236}">
                  <a16:creationId xmlns:a16="http://schemas.microsoft.com/office/drawing/2014/main" id="{424CF7C5-3406-4767-8490-C8F6E0835A0C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664;p27">
              <a:extLst>
                <a:ext uri="{FF2B5EF4-FFF2-40B4-BE49-F238E27FC236}">
                  <a16:creationId xmlns:a16="http://schemas.microsoft.com/office/drawing/2014/main" id="{8B681D3F-A26A-4A28-9933-8CAC115436D5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665;p27">
              <a:extLst>
                <a:ext uri="{FF2B5EF4-FFF2-40B4-BE49-F238E27FC236}">
                  <a16:creationId xmlns:a16="http://schemas.microsoft.com/office/drawing/2014/main" id="{337FB03F-0B8F-479A-A59C-147EA45C0EC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666;p27">
              <a:extLst>
                <a:ext uri="{FF2B5EF4-FFF2-40B4-BE49-F238E27FC236}">
                  <a16:creationId xmlns:a16="http://schemas.microsoft.com/office/drawing/2014/main" id="{B2CB6B32-BC4C-4837-B82A-690F42B6F88E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667;p27">
              <a:extLst>
                <a:ext uri="{FF2B5EF4-FFF2-40B4-BE49-F238E27FC236}">
                  <a16:creationId xmlns:a16="http://schemas.microsoft.com/office/drawing/2014/main" id="{39C7CF7D-D580-4F62-A2E8-D825AD4784D8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668;p27">
              <a:extLst>
                <a:ext uri="{FF2B5EF4-FFF2-40B4-BE49-F238E27FC236}">
                  <a16:creationId xmlns:a16="http://schemas.microsoft.com/office/drawing/2014/main" id="{8921A6BA-9D95-465B-8569-85B7B64422E1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669;p27">
              <a:extLst>
                <a:ext uri="{FF2B5EF4-FFF2-40B4-BE49-F238E27FC236}">
                  <a16:creationId xmlns:a16="http://schemas.microsoft.com/office/drawing/2014/main" id="{1A93185B-A63A-4173-A738-D3FB1FCC4132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670;p27">
              <a:extLst>
                <a:ext uri="{FF2B5EF4-FFF2-40B4-BE49-F238E27FC236}">
                  <a16:creationId xmlns:a16="http://schemas.microsoft.com/office/drawing/2014/main" id="{74A20C40-5C05-4209-BE8D-6A9CBE48C6EF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671;p27">
              <a:extLst>
                <a:ext uri="{FF2B5EF4-FFF2-40B4-BE49-F238E27FC236}">
                  <a16:creationId xmlns:a16="http://schemas.microsoft.com/office/drawing/2014/main" id="{974DF0D8-6373-40C4-81B0-B3C499C8BC55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672;p27">
              <a:extLst>
                <a:ext uri="{FF2B5EF4-FFF2-40B4-BE49-F238E27FC236}">
                  <a16:creationId xmlns:a16="http://schemas.microsoft.com/office/drawing/2014/main" id="{F906E401-F76B-4C47-847E-A70D70C9448F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73;p27">
              <a:extLst>
                <a:ext uri="{FF2B5EF4-FFF2-40B4-BE49-F238E27FC236}">
                  <a16:creationId xmlns:a16="http://schemas.microsoft.com/office/drawing/2014/main" id="{0288F5BD-997A-4FE7-BD76-65D4CC2BDDA8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674;p27">
              <a:extLst>
                <a:ext uri="{FF2B5EF4-FFF2-40B4-BE49-F238E27FC236}">
                  <a16:creationId xmlns:a16="http://schemas.microsoft.com/office/drawing/2014/main" id="{B4FD83C8-5641-452B-B094-9CBD4927C598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675;p27">
              <a:extLst>
                <a:ext uri="{FF2B5EF4-FFF2-40B4-BE49-F238E27FC236}">
                  <a16:creationId xmlns:a16="http://schemas.microsoft.com/office/drawing/2014/main" id="{099100B8-7189-45F4-9FD2-92B69B9BD7AE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676;p27">
              <a:extLst>
                <a:ext uri="{FF2B5EF4-FFF2-40B4-BE49-F238E27FC236}">
                  <a16:creationId xmlns:a16="http://schemas.microsoft.com/office/drawing/2014/main" id="{9B46BED6-E362-48B3-8B92-B36F9A0874AE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677;p27">
              <a:extLst>
                <a:ext uri="{FF2B5EF4-FFF2-40B4-BE49-F238E27FC236}">
                  <a16:creationId xmlns:a16="http://schemas.microsoft.com/office/drawing/2014/main" id="{9A43AD9F-9BF2-4670-B9BA-45C671A19C33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678;p27">
              <a:extLst>
                <a:ext uri="{FF2B5EF4-FFF2-40B4-BE49-F238E27FC236}">
                  <a16:creationId xmlns:a16="http://schemas.microsoft.com/office/drawing/2014/main" id="{05132E0B-E122-4A16-9B2E-D4B8F2C84074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679;p27">
              <a:extLst>
                <a:ext uri="{FF2B5EF4-FFF2-40B4-BE49-F238E27FC236}">
                  <a16:creationId xmlns:a16="http://schemas.microsoft.com/office/drawing/2014/main" id="{836D46F0-3AC7-4F24-8EEA-B97B494C795A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680;p27">
              <a:extLst>
                <a:ext uri="{FF2B5EF4-FFF2-40B4-BE49-F238E27FC236}">
                  <a16:creationId xmlns:a16="http://schemas.microsoft.com/office/drawing/2014/main" id="{6727DEDB-8048-46D2-8E7D-BC9321838AE9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681;p27">
              <a:extLst>
                <a:ext uri="{FF2B5EF4-FFF2-40B4-BE49-F238E27FC236}">
                  <a16:creationId xmlns:a16="http://schemas.microsoft.com/office/drawing/2014/main" id="{289D1BA0-2F5F-4267-BF8C-ECCA65B4D604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" name="Google Shape;1682;p27">
              <a:extLst>
                <a:ext uri="{FF2B5EF4-FFF2-40B4-BE49-F238E27FC236}">
                  <a16:creationId xmlns:a16="http://schemas.microsoft.com/office/drawing/2014/main" id="{1FB08DD7-229B-4024-AAEE-9933048AD7EE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24" name="Google Shape;1683;p27">
                <a:extLst>
                  <a:ext uri="{FF2B5EF4-FFF2-40B4-BE49-F238E27FC236}">
                    <a16:creationId xmlns:a16="http://schemas.microsoft.com/office/drawing/2014/main" id="{9569717D-4F28-498B-8CAC-7BB30145BB6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684;p27">
                <a:extLst>
                  <a:ext uri="{FF2B5EF4-FFF2-40B4-BE49-F238E27FC236}">
                    <a16:creationId xmlns:a16="http://schemas.microsoft.com/office/drawing/2014/main" id="{76189867-7561-4626-891F-81FDB7E2D14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685;p27">
                <a:extLst>
                  <a:ext uri="{FF2B5EF4-FFF2-40B4-BE49-F238E27FC236}">
                    <a16:creationId xmlns:a16="http://schemas.microsoft.com/office/drawing/2014/main" id="{430710E1-965F-4567-BB50-ACEFD97C1C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686;p27">
                <a:extLst>
                  <a:ext uri="{FF2B5EF4-FFF2-40B4-BE49-F238E27FC236}">
                    <a16:creationId xmlns:a16="http://schemas.microsoft.com/office/drawing/2014/main" id="{A3706D07-5F01-409F-824E-02FEC1C3606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687;p27">
                <a:extLst>
                  <a:ext uri="{FF2B5EF4-FFF2-40B4-BE49-F238E27FC236}">
                    <a16:creationId xmlns:a16="http://schemas.microsoft.com/office/drawing/2014/main" id="{F792DC4F-3B7F-4365-897A-D2CDD65565C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688;p27">
              <a:extLst>
                <a:ext uri="{FF2B5EF4-FFF2-40B4-BE49-F238E27FC236}">
                  <a16:creationId xmlns:a16="http://schemas.microsoft.com/office/drawing/2014/main" id="{B7CA1AA4-F7C7-4038-819B-6AFF507CF9A7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19" name="Google Shape;1689;p27">
                <a:extLst>
                  <a:ext uri="{FF2B5EF4-FFF2-40B4-BE49-F238E27FC236}">
                    <a16:creationId xmlns:a16="http://schemas.microsoft.com/office/drawing/2014/main" id="{E992B509-4E15-4561-A6BC-0A29305B848A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690;p27">
                <a:extLst>
                  <a:ext uri="{FF2B5EF4-FFF2-40B4-BE49-F238E27FC236}">
                    <a16:creationId xmlns:a16="http://schemas.microsoft.com/office/drawing/2014/main" id="{833811A5-5385-44BB-91F1-35041825D63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691;p27">
                <a:extLst>
                  <a:ext uri="{FF2B5EF4-FFF2-40B4-BE49-F238E27FC236}">
                    <a16:creationId xmlns:a16="http://schemas.microsoft.com/office/drawing/2014/main" id="{DCF27ED9-E511-46EC-88FE-CFA3582FA69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692;p27">
                <a:extLst>
                  <a:ext uri="{FF2B5EF4-FFF2-40B4-BE49-F238E27FC236}">
                    <a16:creationId xmlns:a16="http://schemas.microsoft.com/office/drawing/2014/main" id="{34E83935-C8B1-49BE-A4E1-71637F66C07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693;p27">
                <a:extLst>
                  <a:ext uri="{FF2B5EF4-FFF2-40B4-BE49-F238E27FC236}">
                    <a16:creationId xmlns:a16="http://schemas.microsoft.com/office/drawing/2014/main" id="{6D6E13A5-8EE9-4AAF-B13A-4B783995B7B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694;p27">
              <a:extLst>
                <a:ext uri="{FF2B5EF4-FFF2-40B4-BE49-F238E27FC236}">
                  <a16:creationId xmlns:a16="http://schemas.microsoft.com/office/drawing/2014/main" id="{C28791DF-7D2C-4FFC-938F-26B58B84210C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695;p27">
              <a:extLst>
                <a:ext uri="{FF2B5EF4-FFF2-40B4-BE49-F238E27FC236}">
                  <a16:creationId xmlns:a16="http://schemas.microsoft.com/office/drawing/2014/main" id="{B8C47127-23C0-4B14-8E4B-29EA54C90459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CA909-6266-4B12-85E3-A55D858C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F44AE97-67E3-4FEF-9D33-421EDBBF5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83312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465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B78DA-9BCE-4722-99D5-6E08682889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pSp>
        <p:nvGrpSpPr>
          <p:cNvPr id="3" name="Google Shape;1748;p30">
            <a:extLst>
              <a:ext uri="{FF2B5EF4-FFF2-40B4-BE49-F238E27FC236}">
                <a16:creationId xmlns:a16="http://schemas.microsoft.com/office/drawing/2014/main" id="{2DBDDD5D-CB23-454E-BC8F-A3793E40AE4E}"/>
              </a:ext>
            </a:extLst>
          </p:cNvPr>
          <p:cNvGrpSpPr/>
          <p:nvPr/>
        </p:nvGrpSpPr>
        <p:grpSpPr>
          <a:xfrm>
            <a:off x="6281099" y="971457"/>
            <a:ext cx="2596376" cy="2900840"/>
            <a:chOff x="2181300" y="231400"/>
            <a:chExt cx="4262637" cy="4762499"/>
          </a:xfrm>
        </p:grpSpPr>
        <p:sp>
          <p:nvSpPr>
            <p:cNvPr id="4" name="Google Shape;1749;p30">
              <a:extLst>
                <a:ext uri="{FF2B5EF4-FFF2-40B4-BE49-F238E27FC236}">
                  <a16:creationId xmlns:a16="http://schemas.microsoft.com/office/drawing/2014/main" id="{FD91B5C7-B52E-4038-8481-09D3A111B478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50;p30">
              <a:extLst>
                <a:ext uri="{FF2B5EF4-FFF2-40B4-BE49-F238E27FC236}">
                  <a16:creationId xmlns:a16="http://schemas.microsoft.com/office/drawing/2014/main" id="{75244E1C-EFBD-42E8-AB75-90452E0DCEB9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51;p30">
              <a:extLst>
                <a:ext uri="{FF2B5EF4-FFF2-40B4-BE49-F238E27FC236}">
                  <a16:creationId xmlns:a16="http://schemas.microsoft.com/office/drawing/2014/main" id="{75B44D40-E86A-4F7F-B792-3D4606EE3C0A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52;p30">
              <a:extLst>
                <a:ext uri="{FF2B5EF4-FFF2-40B4-BE49-F238E27FC236}">
                  <a16:creationId xmlns:a16="http://schemas.microsoft.com/office/drawing/2014/main" id="{40A231F0-0EDC-45DC-8462-E68AD0E8E405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53;p30">
              <a:extLst>
                <a:ext uri="{FF2B5EF4-FFF2-40B4-BE49-F238E27FC236}">
                  <a16:creationId xmlns:a16="http://schemas.microsoft.com/office/drawing/2014/main" id="{6E3D867F-6CCC-4C64-92B4-C7F9AF4024F4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54;p30">
              <a:extLst>
                <a:ext uri="{FF2B5EF4-FFF2-40B4-BE49-F238E27FC236}">
                  <a16:creationId xmlns:a16="http://schemas.microsoft.com/office/drawing/2014/main" id="{C3392389-03FD-41E3-B661-5355C6FAEEA5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55;p30">
              <a:extLst>
                <a:ext uri="{FF2B5EF4-FFF2-40B4-BE49-F238E27FC236}">
                  <a16:creationId xmlns:a16="http://schemas.microsoft.com/office/drawing/2014/main" id="{DD324A90-4E6C-400D-8CC0-A6A008D0AE87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56;p30">
              <a:extLst>
                <a:ext uri="{FF2B5EF4-FFF2-40B4-BE49-F238E27FC236}">
                  <a16:creationId xmlns:a16="http://schemas.microsoft.com/office/drawing/2014/main" id="{02BC2CFF-DC2C-4741-9DF0-FDE1B84945FD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57;p30">
              <a:extLst>
                <a:ext uri="{FF2B5EF4-FFF2-40B4-BE49-F238E27FC236}">
                  <a16:creationId xmlns:a16="http://schemas.microsoft.com/office/drawing/2014/main" id="{E49A6795-F7BA-4C9F-A5E5-F70DDAA6EFFE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58;p30">
              <a:extLst>
                <a:ext uri="{FF2B5EF4-FFF2-40B4-BE49-F238E27FC236}">
                  <a16:creationId xmlns:a16="http://schemas.microsoft.com/office/drawing/2014/main" id="{314B042D-F4C2-4E6F-A7DA-EBFD147A7982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59;p30">
              <a:extLst>
                <a:ext uri="{FF2B5EF4-FFF2-40B4-BE49-F238E27FC236}">
                  <a16:creationId xmlns:a16="http://schemas.microsoft.com/office/drawing/2014/main" id="{8D2838FA-7B0A-4525-8254-06FC8C0AA388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60;p30">
              <a:extLst>
                <a:ext uri="{FF2B5EF4-FFF2-40B4-BE49-F238E27FC236}">
                  <a16:creationId xmlns:a16="http://schemas.microsoft.com/office/drawing/2014/main" id="{044EF3C8-D560-405E-B007-1023C8C4C61A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61;p30">
              <a:extLst>
                <a:ext uri="{FF2B5EF4-FFF2-40B4-BE49-F238E27FC236}">
                  <a16:creationId xmlns:a16="http://schemas.microsoft.com/office/drawing/2014/main" id="{7D6DDFD6-3EB6-44B7-B29C-BA2EF59DCF10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62;p30">
              <a:extLst>
                <a:ext uri="{FF2B5EF4-FFF2-40B4-BE49-F238E27FC236}">
                  <a16:creationId xmlns:a16="http://schemas.microsoft.com/office/drawing/2014/main" id="{EE8244E1-5726-4524-93C3-D2CE4EEBD88B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63;p30">
              <a:extLst>
                <a:ext uri="{FF2B5EF4-FFF2-40B4-BE49-F238E27FC236}">
                  <a16:creationId xmlns:a16="http://schemas.microsoft.com/office/drawing/2014/main" id="{86FBAB42-AA20-4340-8315-F64AD422A99A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64;p30">
              <a:extLst>
                <a:ext uri="{FF2B5EF4-FFF2-40B4-BE49-F238E27FC236}">
                  <a16:creationId xmlns:a16="http://schemas.microsoft.com/office/drawing/2014/main" id="{7A544800-CC0A-4E1E-AC6B-894135078F6D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65;p30">
              <a:extLst>
                <a:ext uri="{FF2B5EF4-FFF2-40B4-BE49-F238E27FC236}">
                  <a16:creationId xmlns:a16="http://schemas.microsoft.com/office/drawing/2014/main" id="{37A49E56-2CA1-4DD7-AE09-49E98479C230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66;p30">
              <a:extLst>
                <a:ext uri="{FF2B5EF4-FFF2-40B4-BE49-F238E27FC236}">
                  <a16:creationId xmlns:a16="http://schemas.microsoft.com/office/drawing/2014/main" id="{065FBCD9-2D18-43F9-8983-D5D799265503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67;p30">
              <a:extLst>
                <a:ext uri="{FF2B5EF4-FFF2-40B4-BE49-F238E27FC236}">
                  <a16:creationId xmlns:a16="http://schemas.microsoft.com/office/drawing/2014/main" id="{0EF24FA2-C923-420D-B00A-C4CB8C8D2729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68;p30">
              <a:extLst>
                <a:ext uri="{FF2B5EF4-FFF2-40B4-BE49-F238E27FC236}">
                  <a16:creationId xmlns:a16="http://schemas.microsoft.com/office/drawing/2014/main" id="{59C10665-3D98-4068-BBF6-0DF4F8540F24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9;p30">
              <a:extLst>
                <a:ext uri="{FF2B5EF4-FFF2-40B4-BE49-F238E27FC236}">
                  <a16:creationId xmlns:a16="http://schemas.microsoft.com/office/drawing/2014/main" id="{018F81B0-9BD3-4137-933F-28CB3E3C5293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70;p30">
              <a:extLst>
                <a:ext uri="{FF2B5EF4-FFF2-40B4-BE49-F238E27FC236}">
                  <a16:creationId xmlns:a16="http://schemas.microsoft.com/office/drawing/2014/main" id="{56765C29-40BD-4187-9CF1-CE037C20BAD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71;p30">
              <a:extLst>
                <a:ext uri="{FF2B5EF4-FFF2-40B4-BE49-F238E27FC236}">
                  <a16:creationId xmlns:a16="http://schemas.microsoft.com/office/drawing/2014/main" id="{9D2068AC-2985-477E-8227-D5D4301615C8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72;p30">
              <a:extLst>
                <a:ext uri="{FF2B5EF4-FFF2-40B4-BE49-F238E27FC236}">
                  <a16:creationId xmlns:a16="http://schemas.microsoft.com/office/drawing/2014/main" id="{27848C05-9AA0-42B6-B32B-5DECC3F193B7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773;p30">
              <a:extLst>
                <a:ext uri="{FF2B5EF4-FFF2-40B4-BE49-F238E27FC236}">
                  <a16:creationId xmlns:a16="http://schemas.microsoft.com/office/drawing/2014/main" id="{BAB440B2-54D2-4099-B353-548DF954DA3A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74;p30">
              <a:extLst>
                <a:ext uri="{FF2B5EF4-FFF2-40B4-BE49-F238E27FC236}">
                  <a16:creationId xmlns:a16="http://schemas.microsoft.com/office/drawing/2014/main" id="{C329BC2C-467D-4D7F-AE90-A824B197C2C5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775;p30">
              <a:extLst>
                <a:ext uri="{FF2B5EF4-FFF2-40B4-BE49-F238E27FC236}">
                  <a16:creationId xmlns:a16="http://schemas.microsoft.com/office/drawing/2014/main" id="{A7BD1A7D-E452-421F-A8AC-4D98CD428A03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76;p30">
              <a:extLst>
                <a:ext uri="{FF2B5EF4-FFF2-40B4-BE49-F238E27FC236}">
                  <a16:creationId xmlns:a16="http://schemas.microsoft.com/office/drawing/2014/main" id="{E24E0D2C-7BFA-4A6A-8D8E-673F615F8723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777;p30">
              <a:extLst>
                <a:ext uri="{FF2B5EF4-FFF2-40B4-BE49-F238E27FC236}">
                  <a16:creationId xmlns:a16="http://schemas.microsoft.com/office/drawing/2014/main" id="{6EF120A8-6FBB-43A5-91DE-D5832781816F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778;p30">
              <a:extLst>
                <a:ext uri="{FF2B5EF4-FFF2-40B4-BE49-F238E27FC236}">
                  <a16:creationId xmlns:a16="http://schemas.microsoft.com/office/drawing/2014/main" id="{848EF1EB-D383-436F-A08A-043A9F25CFB9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779;p30">
              <a:extLst>
                <a:ext uri="{FF2B5EF4-FFF2-40B4-BE49-F238E27FC236}">
                  <a16:creationId xmlns:a16="http://schemas.microsoft.com/office/drawing/2014/main" id="{86A2F1CC-27D4-4057-97DC-4634AA994E2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780;p30">
              <a:extLst>
                <a:ext uri="{FF2B5EF4-FFF2-40B4-BE49-F238E27FC236}">
                  <a16:creationId xmlns:a16="http://schemas.microsoft.com/office/drawing/2014/main" id="{78DC78E4-2D8A-49B4-98C6-5B135D179308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781;p30">
              <a:extLst>
                <a:ext uri="{FF2B5EF4-FFF2-40B4-BE49-F238E27FC236}">
                  <a16:creationId xmlns:a16="http://schemas.microsoft.com/office/drawing/2014/main" id="{E1741480-18AE-43B1-B996-38BBABE5DDF9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782;p30">
              <a:extLst>
                <a:ext uri="{FF2B5EF4-FFF2-40B4-BE49-F238E27FC236}">
                  <a16:creationId xmlns:a16="http://schemas.microsoft.com/office/drawing/2014/main" id="{9AA32610-1E08-4251-A7BF-269B3F62160F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783;p30">
              <a:extLst>
                <a:ext uri="{FF2B5EF4-FFF2-40B4-BE49-F238E27FC236}">
                  <a16:creationId xmlns:a16="http://schemas.microsoft.com/office/drawing/2014/main" id="{7C46D267-F320-4FCB-96D0-490DDDF0515B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784;p30">
              <a:extLst>
                <a:ext uri="{FF2B5EF4-FFF2-40B4-BE49-F238E27FC236}">
                  <a16:creationId xmlns:a16="http://schemas.microsoft.com/office/drawing/2014/main" id="{968CF7EA-EB4E-4086-AB13-C329B158EE1C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785;p30">
              <a:extLst>
                <a:ext uri="{FF2B5EF4-FFF2-40B4-BE49-F238E27FC236}">
                  <a16:creationId xmlns:a16="http://schemas.microsoft.com/office/drawing/2014/main" id="{93F52BFC-C0DC-49AB-AFB0-C3762C9EC818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786;p30">
              <a:extLst>
                <a:ext uri="{FF2B5EF4-FFF2-40B4-BE49-F238E27FC236}">
                  <a16:creationId xmlns:a16="http://schemas.microsoft.com/office/drawing/2014/main" id="{69842214-4935-46B4-904B-2A3103173531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787;p30">
              <a:extLst>
                <a:ext uri="{FF2B5EF4-FFF2-40B4-BE49-F238E27FC236}">
                  <a16:creationId xmlns:a16="http://schemas.microsoft.com/office/drawing/2014/main" id="{1A36B903-32EA-4E3B-B90F-77096D63CC21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94" name="Google Shape;1788;p30">
                <a:extLst>
                  <a:ext uri="{FF2B5EF4-FFF2-40B4-BE49-F238E27FC236}">
                    <a16:creationId xmlns:a16="http://schemas.microsoft.com/office/drawing/2014/main" id="{D3673EB1-CAE0-48CD-B192-2133810C437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789;p30">
                <a:extLst>
                  <a:ext uri="{FF2B5EF4-FFF2-40B4-BE49-F238E27FC236}">
                    <a16:creationId xmlns:a16="http://schemas.microsoft.com/office/drawing/2014/main" id="{769AE218-BAFB-44EA-A5FA-D3E409344A1F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790;p30">
                <a:extLst>
                  <a:ext uri="{FF2B5EF4-FFF2-40B4-BE49-F238E27FC236}">
                    <a16:creationId xmlns:a16="http://schemas.microsoft.com/office/drawing/2014/main" id="{C0464B32-B5A4-4A02-A61F-15E60E874E82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791;p30">
                <a:extLst>
                  <a:ext uri="{FF2B5EF4-FFF2-40B4-BE49-F238E27FC236}">
                    <a16:creationId xmlns:a16="http://schemas.microsoft.com/office/drawing/2014/main" id="{58642F42-F2A9-49C3-B021-2177064A95DF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792;p30">
                <a:extLst>
                  <a:ext uri="{FF2B5EF4-FFF2-40B4-BE49-F238E27FC236}">
                    <a16:creationId xmlns:a16="http://schemas.microsoft.com/office/drawing/2014/main" id="{9A21F542-F80F-4714-B2C0-1B2CB0C0D7DA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793;p30">
                <a:extLst>
                  <a:ext uri="{FF2B5EF4-FFF2-40B4-BE49-F238E27FC236}">
                    <a16:creationId xmlns:a16="http://schemas.microsoft.com/office/drawing/2014/main" id="{7430D015-B516-4C86-ACB3-54516F5856F6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794;p30">
                <a:extLst>
                  <a:ext uri="{FF2B5EF4-FFF2-40B4-BE49-F238E27FC236}">
                    <a16:creationId xmlns:a16="http://schemas.microsoft.com/office/drawing/2014/main" id="{193FA068-CE63-4916-898B-7FA4090650CD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795;p30">
                <a:extLst>
                  <a:ext uri="{FF2B5EF4-FFF2-40B4-BE49-F238E27FC236}">
                    <a16:creationId xmlns:a16="http://schemas.microsoft.com/office/drawing/2014/main" id="{F3C2AC38-CA98-4852-9356-23AD596AB2C7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796;p30">
                <a:extLst>
                  <a:ext uri="{FF2B5EF4-FFF2-40B4-BE49-F238E27FC236}">
                    <a16:creationId xmlns:a16="http://schemas.microsoft.com/office/drawing/2014/main" id="{428C3038-0911-4E9A-B574-06333DFF76C5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797;p30">
                <a:extLst>
                  <a:ext uri="{FF2B5EF4-FFF2-40B4-BE49-F238E27FC236}">
                    <a16:creationId xmlns:a16="http://schemas.microsoft.com/office/drawing/2014/main" id="{53C2133C-CC31-4BCB-A7C6-4B4B65424F93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798;p30">
                <a:extLst>
                  <a:ext uri="{FF2B5EF4-FFF2-40B4-BE49-F238E27FC236}">
                    <a16:creationId xmlns:a16="http://schemas.microsoft.com/office/drawing/2014/main" id="{4691EBCA-0B62-4FDC-8C9F-3627041C7B12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799;p30">
                <a:extLst>
                  <a:ext uri="{FF2B5EF4-FFF2-40B4-BE49-F238E27FC236}">
                    <a16:creationId xmlns:a16="http://schemas.microsoft.com/office/drawing/2014/main" id="{4CD9F061-1CDA-43F1-8A91-86D6B59C6CDF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800;p30">
                <a:extLst>
                  <a:ext uri="{FF2B5EF4-FFF2-40B4-BE49-F238E27FC236}">
                    <a16:creationId xmlns:a16="http://schemas.microsoft.com/office/drawing/2014/main" id="{108076F4-2064-45A0-9B63-F963E0676448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801;p30">
                <a:extLst>
                  <a:ext uri="{FF2B5EF4-FFF2-40B4-BE49-F238E27FC236}">
                    <a16:creationId xmlns:a16="http://schemas.microsoft.com/office/drawing/2014/main" id="{A848CC2D-C8B9-4191-94C0-08E0F0906DC7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802;p30">
                <a:extLst>
                  <a:ext uri="{FF2B5EF4-FFF2-40B4-BE49-F238E27FC236}">
                    <a16:creationId xmlns:a16="http://schemas.microsoft.com/office/drawing/2014/main" id="{DC2C6022-9D23-4FA9-BE21-08D4B2E1586D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803;p30">
                <a:extLst>
                  <a:ext uri="{FF2B5EF4-FFF2-40B4-BE49-F238E27FC236}">
                    <a16:creationId xmlns:a16="http://schemas.microsoft.com/office/drawing/2014/main" id="{349024B9-9748-44F8-ABA4-975AD52E8C45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804;p30">
                <a:extLst>
                  <a:ext uri="{FF2B5EF4-FFF2-40B4-BE49-F238E27FC236}">
                    <a16:creationId xmlns:a16="http://schemas.microsoft.com/office/drawing/2014/main" id="{A68E0460-7683-4595-BDF1-E9EC82E755C0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805;p30">
              <a:extLst>
                <a:ext uri="{FF2B5EF4-FFF2-40B4-BE49-F238E27FC236}">
                  <a16:creationId xmlns:a16="http://schemas.microsoft.com/office/drawing/2014/main" id="{E33FC9E6-A959-463A-9154-CB53CC063733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78" name="Google Shape;1806;p30">
                <a:extLst>
                  <a:ext uri="{FF2B5EF4-FFF2-40B4-BE49-F238E27FC236}">
                    <a16:creationId xmlns:a16="http://schemas.microsoft.com/office/drawing/2014/main" id="{8405ABCA-BE85-420B-B708-ACE71D76223B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807;p30">
                <a:extLst>
                  <a:ext uri="{FF2B5EF4-FFF2-40B4-BE49-F238E27FC236}">
                    <a16:creationId xmlns:a16="http://schemas.microsoft.com/office/drawing/2014/main" id="{D47F5871-77D1-474D-8EE8-103AB7507B32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8;p30">
                <a:extLst>
                  <a:ext uri="{FF2B5EF4-FFF2-40B4-BE49-F238E27FC236}">
                    <a16:creationId xmlns:a16="http://schemas.microsoft.com/office/drawing/2014/main" id="{F8FA70D3-E01A-4AF6-B5D6-C47494DAF469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09;p30">
                <a:extLst>
                  <a:ext uri="{FF2B5EF4-FFF2-40B4-BE49-F238E27FC236}">
                    <a16:creationId xmlns:a16="http://schemas.microsoft.com/office/drawing/2014/main" id="{3AFABA8A-560B-490B-92DE-E0F59A1DED7A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10;p30">
                <a:extLst>
                  <a:ext uri="{FF2B5EF4-FFF2-40B4-BE49-F238E27FC236}">
                    <a16:creationId xmlns:a16="http://schemas.microsoft.com/office/drawing/2014/main" id="{47F01BEB-57AC-45FB-83C2-34C138DC4CD2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11;p30">
                <a:extLst>
                  <a:ext uri="{FF2B5EF4-FFF2-40B4-BE49-F238E27FC236}">
                    <a16:creationId xmlns:a16="http://schemas.microsoft.com/office/drawing/2014/main" id="{D5D2AFDE-670F-45A8-A272-1D3237161AB9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12;p30">
                <a:extLst>
                  <a:ext uri="{FF2B5EF4-FFF2-40B4-BE49-F238E27FC236}">
                    <a16:creationId xmlns:a16="http://schemas.microsoft.com/office/drawing/2014/main" id="{D97AA3C6-C3DC-4EBF-824E-C4315BB6C6C6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13;p30">
                <a:extLst>
                  <a:ext uri="{FF2B5EF4-FFF2-40B4-BE49-F238E27FC236}">
                    <a16:creationId xmlns:a16="http://schemas.microsoft.com/office/drawing/2014/main" id="{783EA394-099B-42D4-B564-B73C97982657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14;p30">
                <a:extLst>
                  <a:ext uri="{FF2B5EF4-FFF2-40B4-BE49-F238E27FC236}">
                    <a16:creationId xmlns:a16="http://schemas.microsoft.com/office/drawing/2014/main" id="{C76D50D6-4556-4D4E-8FF5-5082257F0DEE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15;p30">
                <a:extLst>
                  <a:ext uri="{FF2B5EF4-FFF2-40B4-BE49-F238E27FC236}">
                    <a16:creationId xmlns:a16="http://schemas.microsoft.com/office/drawing/2014/main" id="{ED9EE498-9A4C-44BD-B2C7-3CE9511C3FDA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16;p30">
                <a:extLst>
                  <a:ext uri="{FF2B5EF4-FFF2-40B4-BE49-F238E27FC236}">
                    <a16:creationId xmlns:a16="http://schemas.microsoft.com/office/drawing/2014/main" id="{3235E826-2B12-4BB3-BA61-22E2E9C5904E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17;p30">
                <a:extLst>
                  <a:ext uri="{FF2B5EF4-FFF2-40B4-BE49-F238E27FC236}">
                    <a16:creationId xmlns:a16="http://schemas.microsoft.com/office/drawing/2014/main" id="{72082190-635F-4F19-A8E3-7E42BD1423F9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818;p30">
                <a:extLst>
                  <a:ext uri="{FF2B5EF4-FFF2-40B4-BE49-F238E27FC236}">
                    <a16:creationId xmlns:a16="http://schemas.microsoft.com/office/drawing/2014/main" id="{978F88F9-2DC8-4ECB-86F1-FCD6A5D788F3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819;p30">
                <a:extLst>
                  <a:ext uri="{FF2B5EF4-FFF2-40B4-BE49-F238E27FC236}">
                    <a16:creationId xmlns:a16="http://schemas.microsoft.com/office/drawing/2014/main" id="{1B3F98B3-89B4-4B88-A0B3-73D95B840568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820;p30">
                <a:extLst>
                  <a:ext uri="{FF2B5EF4-FFF2-40B4-BE49-F238E27FC236}">
                    <a16:creationId xmlns:a16="http://schemas.microsoft.com/office/drawing/2014/main" id="{D0211B25-2BB2-47C5-8430-C77E80E42049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821;p30">
                <a:extLst>
                  <a:ext uri="{FF2B5EF4-FFF2-40B4-BE49-F238E27FC236}">
                    <a16:creationId xmlns:a16="http://schemas.microsoft.com/office/drawing/2014/main" id="{E4C443C6-D362-4D88-9C0D-BB359114315E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1822;p30">
              <a:extLst>
                <a:ext uri="{FF2B5EF4-FFF2-40B4-BE49-F238E27FC236}">
                  <a16:creationId xmlns:a16="http://schemas.microsoft.com/office/drawing/2014/main" id="{71B7DAA4-86CA-4891-85FE-B4C380993A44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62" name="Google Shape;1823;p30">
                <a:extLst>
                  <a:ext uri="{FF2B5EF4-FFF2-40B4-BE49-F238E27FC236}">
                    <a16:creationId xmlns:a16="http://schemas.microsoft.com/office/drawing/2014/main" id="{49E189F1-F190-4365-95A1-C1DFE610A150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824;p30">
                <a:extLst>
                  <a:ext uri="{FF2B5EF4-FFF2-40B4-BE49-F238E27FC236}">
                    <a16:creationId xmlns:a16="http://schemas.microsoft.com/office/drawing/2014/main" id="{E44BBE95-6905-446A-A5A5-1225561396FF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825;p30">
                <a:extLst>
                  <a:ext uri="{FF2B5EF4-FFF2-40B4-BE49-F238E27FC236}">
                    <a16:creationId xmlns:a16="http://schemas.microsoft.com/office/drawing/2014/main" id="{0ED20B13-F40C-4D1A-9EA5-D8286EEC1DCA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826;p30">
                <a:extLst>
                  <a:ext uri="{FF2B5EF4-FFF2-40B4-BE49-F238E27FC236}">
                    <a16:creationId xmlns:a16="http://schemas.microsoft.com/office/drawing/2014/main" id="{EA3C40D4-7534-40AE-81F6-DC677BEC7075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827;p30">
                <a:extLst>
                  <a:ext uri="{FF2B5EF4-FFF2-40B4-BE49-F238E27FC236}">
                    <a16:creationId xmlns:a16="http://schemas.microsoft.com/office/drawing/2014/main" id="{520B8623-7148-45F1-9565-057008C70C43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828;p30">
                <a:extLst>
                  <a:ext uri="{FF2B5EF4-FFF2-40B4-BE49-F238E27FC236}">
                    <a16:creationId xmlns:a16="http://schemas.microsoft.com/office/drawing/2014/main" id="{55B8DC8D-CC28-4CA9-9E8C-425CD98EAB6C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829;p30">
                <a:extLst>
                  <a:ext uri="{FF2B5EF4-FFF2-40B4-BE49-F238E27FC236}">
                    <a16:creationId xmlns:a16="http://schemas.microsoft.com/office/drawing/2014/main" id="{1107AFB8-A6A2-4172-A47A-983F50510B70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830;p30">
                <a:extLst>
                  <a:ext uri="{FF2B5EF4-FFF2-40B4-BE49-F238E27FC236}">
                    <a16:creationId xmlns:a16="http://schemas.microsoft.com/office/drawing/2014/main" id="{5A00A3F2-EEA4-4847-A76C-7C7225D92650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831;p30">
                <a:extLst>
                  <a:ext uri="{FF2B5EF4-FFF2-40B4-BE49-F238E27FC236}">
                    <a16:creationId xmlns:a16="http://schemas.microsoft.com/office/drawing/2014/main" id="{F27979E5-0F5C-477C-8F7F-B270B53C9CF7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832;p30">
                <a:extLst>
                  <a:ext uri="{FF2B5EF4-FFF2-40B4-BE49-F238E27FC236}">
                    <a16:creationId xmlns:a16="http://schemas.microsoft.com/office/drawing/2014/main" id="{CE834DC5-2A62-45A9-9265-410C86A92B70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833;p30">
                <a:extLst>
                  <a:ext uri="{FF2B5EF4-FFF2-40B4-BE49-F238E27FC236}">
                    <a16:creationId xmlns:a16="http://schemas.microsoft.com/office/drawing/2014/main" id="{FDD2F689-7DF7-4186-800A-6DF31AF79AA7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834;p30">
                <a:extLst>
                  <a:ext uri="{FF2B5EF4-FFF2-40B4-BE49-F238E27FC236}">
                    <a16:creationId xmlns:a16="http://schemas.microsoft.com/office/drawing/2014/main" id="{249E8E76-1715-450F-8D54-E9117AC3645F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835;p30">
                <a:extLst>
                  <a:ext uri="{FF2B5EF4-FFF2-40B4-BE49-F238E27FC236}">
                    <a16:creationId xmlns:a16="http://schemas.microsoft.com/office/drawing/2014/main" id="{347D1C7D-2B8A-460B-BD97-CC29366224C9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836;p30">
                <a:extLst>
                  <a:ext uri="{FF2B5EF4-FFF2-40B4-BE49-F238E27FC236}">
                    <a16:creationId xmlns:a16="http://schemas.microsoft.com/office/drawing/2014/main" id="{A2BDDE54-B4A0-4014-BA61-764A65CE22D6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837;p30">
                <a:extLst>
                  <a:ext uri="{FF2B5EF4-FFF2-40B4-BE49-F238E27FC236}">
                    <a16:creationId xmlns:a16="http://schemas.microsoft.com/office/drawing/2014/main" id="{9E91E80C-5D7B-458A-930D-471D0B65DDD0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838;p30">
                <a:extLst>
                  <a:ext uri="{FF2B5EF4-FFF2-40B4-BE49-F238E27FC236}">
                    <a16:creationId xmlns:a16="http://schemas.microsoft.com/office/drawing/2014/main" id="{152BFB2D-25D9-4999-A1E3-CF61F83C143B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839;p30">
              <a:extLst>
                <a:ext uri="{FF2B5EF4-FFF2-40B4-BE49-F238E27FC236}">
                  <a16:creationId xmlns:a16="http://schemas.microsoft.com/office/drawing/2014/main" id="{6B8FEA0D-37CE-4217-9C66-FD707279986E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46" name="Google Shape;1840;p30">
                <a:extLst>
                  <a:ext uri="{FF2B5EF4-FFF2-40B4-BE49-F238E27FC236}">
                    <a16:creationId xmlns:a16="http://schemas.microsoft.com/office/drawing/2014/main" id="{5D41E131-3DBF-45C0-B615-D6F19C320518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841;p30">
                <a:extLst>
                  <a:ext uri="{FF2B5EF4-FFF2-40B4-BE49-F238E27FC236}">
                    <a16:creationId xmlns:a16="http://schemas.microsoft.com/office/drawing/2014/main" id="{D4B87B8E-2AD8-4575-B9BB-851335524D17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842;p30">
                <a:extLst>
                  <a:ext uri="{FF2B5EF4-FFF2-40B4-BE49-F238E27FC236}">
                    <a16:creationId xmlns:a16="http://schemas.microsoft.com/office/drawing/2014/main" id="{24E359C7-917F-4436-B039-E18337FCC07D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843;p30">
                <a:extLst>
                  <a:ext uri="{FF2B5EF4-FFF2-40B4-BE49-F238E27FC236}">
                    <a16:creationId xmlns:a16="http://schemas.microsoft.com/office/drawing/2014/main" id="{981021D6-6C3B-4DFB-A059-9E124DA00054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844;p30">
                <a:extLst>
                  <a:ext uri="{FF2B5EF4-FFF2-40B4-BE49-F238E27FC236}">
                    <a16:creationId xmlns:a16="http://schemas.microsoft.com/office/drawing/2014/main" id="{8A086467-A5D1-4C0A-9DAC-95620A139920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845;p30">
                <a:extLst>
                  <a:ext uri="{FF2B5EF4-FFF2-40B4-BE49-F238E27FC236}">
                    <a16:creationId xmlns:a16="http://schemas.microsoft.com/office/drawing/2014/main" id="{6F3B74FF-3A7F-45C4-A33A-509F40B71F5D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846;p30">
                <a:extLst>
                  <a:ext uri="{FF2B5EF4-FFF2-40B4-BE49-F238E27FC236}">
                    <a16:creationId xmlns:a16="http://schemas.microsoft.com/office/drawing/2014/main" id="{01D808FF-8719-48E3-86D4-851BDA492536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847;p30">
                <a:extLst>
                  <a:ext uri="{FF2B5EF4-FFF2-40B4-BE49-F238E27FC236}">
                    <a16:creationId xmlns:a16="http://schemas.microsoft.com/office/drawing/2014/main" id="{62252EF5-732A-44C1-98E2-91C5EA92505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848;p30">
                <a:extLst>
                  <a:ext uri="{FF2B5EF4-FFF2-40B4-BE49-F238E27FC236}">
                    <a16:creationId xmlns:a16="http://schemas.microsoft.com/office/drawing/2014/main" id="{E79BCA53-2960-4941-B864-90E66F79A138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849;p30">
                <a:extLst>
                  <a:ext uri="{FF2B5EF4-FFF2-40B4-BE49-F238E27FC236}">
                    <a16:creationId xmlns:a16="http://schemas.microsoft.com/office/drawing/2014/main" id="{4021E684-8743-4A96-A656-0840CC12A60E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850;p30">
                <a:extLst>
                  <a:ext uri="{FF2B5EF4-FFF2-40B4-BE49-F238E27FC236}">
                    <a16:creationId xmlns:a16="http://schemas.microsoft.com/office/drawing/2014/main" id="{EAFE7E2A-2F07-4F55-9421-34D0672B413F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851;p30">
                <a:extLst>
                  <a:ext uri="{FF2B5EF4-FFF2-40B4-BE49-F238E27FC236}">
                    <a16:creationId xmlns:a16="http://schemas.microsoft.com/office/drawing/2014/main" id="{255FE1B3-97E2-4191-B134-1C029557573C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852;p30">
                <a:extLst>
                  <a:ext uri="{FF2B5EF4-FFF2-40B4-BE49-F238E27FC236}">
                    <a16:creationId xmlns:a16="http://schemas.microsoft.com/office/drawing/2014/main" id="{E582AF38-0EFB-468D-A148-DCB60AC6FA5C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853;p30">
                <a:extLst>
                  <a:ext uri="{FF2B5EF4-FFF2-40B4-BE49-F238E27FC236}">
                    <a16:creationId xmlns:a16="http://schemas.microsoft.com/office/drawing/2014/main" id="{44E9868E-DCD9-4A1A-AE70-15DCC85389D7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854;p30">
                <a:extLst>
                  <a:ext uri="{FF2B5EF4-FFF2-40B4-BE49-F238E27FC236}">
                    <a16:creationId xmlns:a16="http://schemas.microsoft.com/office/drawing/2014/main" id="{E180E26F-6A92-428C-AD3C-7E6C8A3D7E06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855;p30">
                <a:extLst>
                  <a:ext uri="{FF2B5EF4-FFF2-40B4-BE49-F238E27FC236}">
                    <a16:creationId xmlns:a16="http://schemas.microsoft.com/office/drawing/2014/main" id="{ACF2D745-7579-41C5-B432-5EFFF38BCAE9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856;p30">
              <a:extLst>
                <a:ext uri="{FF2B5EF4-FFF2-40B4-BE49-F238E27FC236}">
                  <a16:creationId xmlns:a16="http://schemas.microsoft.com/office/drawing/2014/main" id="{F8D80300-D77A-49CC-9D30-E83F3D5B6C48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30" name="Google Shape;1857;p30">
                <a:extLst>
                  <a:ext uri="{FF2B5EF4-FFF2-40B4-BE49-F238E27FC236}">
                    <a16:creationId xmlns:a16="http://schemas.microsoft.com/office/drawing/2014/main" id="{1BC8CE3F-CBF1-43A5-BDF9-31D11BD966B6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858;p30">
                <a:extLst>
                  <a:ext uri="{FF2B5EF4-FFF2-40B4-BE49-F238E27FC236}">
                    <a16:creationId xmlns:a16="http://schemas.microsoft.com/office/drawing/2014/main" id="{9DB894F9-E61D-4A97-8D15-740C6F14D9F9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859;p30">
                <a:extLst>
                  <a:ext uri="{FF2B5EF4-FFF2-40B4-BE49-F238E27FC236}">
                    <a16:creationId xmlns:a16="http://schemas.microsoft.com/office/drawing/2014/main" id="{090374BB-D600-4D48-976A-97A0BC69A7A1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860;p30">
                <a:extLst>
                  <a:ext uri="{FF2B5EF4-FFF2-40B4-BE49-F238E27FC236}">
                    <a16:creationId xmlns:a16="http://schemas.microsoft.com/office/drawing/2014/main" id="{1B11DD1D-8FA8-465F-9691-835312D022E1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861;p30">
                <a:extLst>
                  <a:ext uri="{FF2B5EF4-FFF2-40B4-BE49-F238E27FC236}">
                    <a16:creationId xmlns:a16="http://schemas.microsoft.com/office/drawing/2014/main" id="{9793BA47-BEAF-4FC5-A99C-1FD47B23EE03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862;p30">
                <a:extLst>
                  <a:ext uri="{FF2B5EF4-FFF2-40B4-BE49-F238E27FC236}">
                    <a16:creationId xmlns:a16="http://schemas.microsoft.com/office/drawing/2014/main" id="{87E7F443-B6F9-4A06-AC7C-BDD1B662D579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863;p30">
                <a:extLst>
                  <a:ext uri="{FF2B5EF4-FFF2-40B4-BE49-F238E27FC236}">
                    <a16:creationId xmlns:a16="http://schemas.microsoft.com/office/drawing/2014/main" id="{DCDC696D-548A-46BC-A9A0-AAB7DC4C35F4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864;p30">
                <a:extLst>
                  <a:ext uri="{FF2B5EF4-FFF2-40B4-BE49-F238E27FC236}">
                    <a16:creationId xmlns:a16="http://schemas.microsoft.com/office/drawing/2014/main" id="{1D83B190-E896-44E6-833C-4C0BDBC60DBF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865;p30">
                <a:extLst>
                  <a:ext uri="{FF2B5EF4-FFF2-40B4-BE49-F238E27FC236}">
                    <a16:creationId xmlns:a16="http://schemas.microsoft.com/office/drawing/2014/main" id="{528CB493-2C27-40A0-B159-F651B581D114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866;p30">
                <a:extLst>
                  <a:ext uri="{FF2B5EF4-FFF2-40B4-BE49-F238E27FC236}">
                    <a16:creationId xmlns:a16="http://schemas.microsoft.com/office/drawing/2014/main" id="{058BD99A-D904-434F-9C5F-6B5578B7219A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867;p30">
                <a:extLst>
                  <a:ext uri="{FF2B5EF4-FFF2-40B4-BE49-F238E27FC236}">
                    <a16:creationId xmlns:a16="http://schemas.microsoft.com/office/drawing/2014/main" id="{9CDAB94F-6D58-4F9D-92C1-F075D0364C3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868;p30">
                <a:extLst>
                  <a:ext uri="{FF2B5EF4-FFF2-40B4-BE49-F238E27FC236}">
                    <a16:creationId xmlns:a16="http://schemas.microsoft.com/office/drawing/2014/main" id="{F75C4D0D-8A2A-49A5-8E45-75D59414E90D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869;p30">
                <a:extLst>
                  <a:ext uri="{FF2B5EF4-FFF2-40B4-BE49-F238E27FC236}">
                    <a16:creationId xmlns:a16="http://schemas.microsoft.com/office/drawing/2014/main" id="{735159C7-0DE3-4860-91B4-EABE11E33E14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870;p30">
                <a:extLst>
                  <a:ext uri="{FF2B5EF4-FFF2-40B4-BE49-F238E27FC236}">
                    <a16:creationId xmlns:a16="http://schemas.microsoft.com/office/drawing/2014/main" id="{B428D554-8025-45D9-8160-00160B9F1F34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871;p30">
                <a:extLst>
                  <a:ext uri="{FF2B5EF4-FFF2-40B4-BE49-F238E27FC236}">
                    <a16:creationId xmlns:a16="http://schemas.microsoft.com/office/drawing/2014/main" id="{6D272B76-5AEC-402B-BDF0-8EDFCA236832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872;p30">
                <a:extLst>
                  <a:ext uri="{FF2B5EF4-FFF2-40B4-BE49-F238E27FC236}">
                    <a16:creationId xmlns:a16="http://schemas.microsoft.com/office/drawing/2014/main" id="{41D604DF-14D8-4185-8570-593B7BBD85BE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873;p30">
              <a:extLst>
                <a:ext uri="{FF2B5EF4-FFF2-40B4-BE49-F238E27FC236}">
                  <a16:creationId xmlns:a16="http://schemas.microsoft.com/office/drawing/2014/main" id="{EDBCC341-2A58-40F9-A5F3-D235EF309666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13" name="Google Shape;1874;p30">
                <a:extLst>
                  <a:ext uri="{FF2B5EF4-FFF2-40B4-BE49-F238E27FC236}">
                    <a16:creationId xmlns:a16="http://schemas.microsoft.com/office/drawing/2014/main" id="{58A4C0E4-8FDC-4FBA-B393-B388D84508DC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875;p30">
                <a:extLst>
                  <a:ext uri="{FF2B5EF4-FFF2-40B4-BE49-F238E27FC236}">
                    <a16:creationId xmlns:a16="http://schemas.microsoft.com/office/drawing/2014/main" id="{FAF3EFFC-E48B-4240-A3B2-F4E3280C0EB2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876;p30">
                <a:extLst>
                  <a:ext uri="{FF2B5EF4-FFF2-40B4-BE49-F238E27FC236}">
                    <a16:creationId xmlns:a16="http://schemas.microsoft.com/office/drawing/2014/main" id="{3B6DA56B-1C34-4A66-B496-D0A63B043297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877;p30">
                <a:extLst>
                  <a:ext uri="{FF2B5EF4-FFF2-40B4-BE49-F238E27FC236}">
                    <a16:creationId xmlns:a16="http://schemas.microsoft.com/office/drawing/2014/main" id="{2A589BA2-6708-427A-B7CB-EBB4F6456E57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878;p30">
                <a:extLst>
                  <a:ext uri="{FF2B5EF4-FFF2-40B4-BE49-F238E27FC236}">
                    <a16:creationId xmlns:a16="http://schemas.microsoft.com/office/drawing/2014/main" id="{DAA495AA-D62B-4CFC-B1A5-2D6987F862F7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9;p30">
                <a:extLst>
                  <a:ext uri="{FF2B5EF4-FFF2-40B4-BE49-F238E27FC236}">
                    <a16:creationId xmlns:a16="http://schemas.microsoft.com/office/drawing/2014/main" id="{471C9DCE-7854-43A2-8DD0-0BCC4DDCA8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880;p30">
                <a:extLst>
                  <a:ext uri="{FF2B5EF4-FFF2-40B4-BE49-F238E27FC236}">
                    <a16:creationId xmlns:a16="http://schemas.microsoft.com/office/drawing/2014/main" id="{F52B9892-28F7-4B31-9877-5A1778F32ABF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881;p30">
                <a:extLst>
                  <a:ext uri="{FF2B5EF4-FFF2-40B4-BE49-F238E27FC236}">
                    <a16:creationId xmlns:a16="http://schemas.microsoft.com/office/drawing/2014/main" id="{574C164A-CA1A-4FBF-9F0B-83F180674ACD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882;p30">
                <a:extLst>
                  <a:ext uri="{FF2B5EF4-FFF2-40B4-BE49-F238E27FC236}">
                    <a16:creationId xmlns:a16="http://schemas.microsoft.com/office/drawing/2014/main" id="{39A3EE57-E292-4952-91C8-D76E743137F8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883;p30">
                <a:extLst>
                  <a:ext uri="{FF2B5EF4-FFF2-40B4-BE49-F238E27FC236}">
                    <a16:creationId xmlns:a16="http://schemas.microsoft.com/office/drawing/2014/main" id="{80D96DCB-8758-433C-8A6B-4851157EC2D2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884;p30">
                <a:extLst>
                  <a:ext uri="{FF2B5EF4-FFF2-40B4-BE49-F238E27FC236}">
                    <a16:creationId xmlns:a16="http://schemas.microsoft.com/office/drawing/2014/main" id="{ECA9F694-D0B3-4CF3-A438-F810A0DC09A9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885;p30">
                <a:extLst>
                  <a:ext uri="{FF2B5EF4-FFF2-40B4-BE49-F238E27FC236}">
                    <a16:creationId xmlns:a16="http://schemas.microsoft.com/office/drawing/2014/main" id="{29B5B611-F545-4684-A3BD-E29365599558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886;p30">
                <a:extLst>
                  <a:ext uri="{FF2B5EF4-FFF2-40B4-BE49-F238E27FC236}">
                    <a16:creationId xmlns:a16="http://schemas.microsoft.com/office/drawing/2014/main" id="{4D182DB1-09C1-435D-9546-A5CD39C752AB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887;p30">
                <a:extLst>
                  <a:ext uri="{FF2B5EF4-FFF2-40B4-BE49-F238E27FC236}">
                    <a16:creationId xmlns:a16="http://schemas.microsoft.com/office/drawing/2014/main" id="{6295E639-7CD8-4365-9747-5054A854CA0C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888;p30">
                <a:extLst>
                  <a:ext uri="{FF2B5EF4-FFF2-40B4-BE49-F238E27FC236}">
                    <a16:creationId xmlns:a16="http://schemas.microsoft.com/office/drawing/2014/main" id="{935D40D4-A502-4E6E-AE73-FA7F3E5F2BF0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889;p30">
                <a:extLst>
                  <a:ext uri="{FF2B5EF4-FFF2-40B4-BE49-F238E27FC236}">
                    <a16:creationId xmlns:a16="http://schemas.microsoft.com/office/drawing/2014/main" id="{020DC10E-259F-4926-BA83-5CC1BF2F964A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890;p30">
                <a:extLst>
                  <a:ext uri="{FF2B5EF4-FFF2-40B4-BE49-F238E27FC236}">
                    <a16:creationId xmlns:a16="http://schemas.microsoft.com/office/drawing/2014/main" id="{2772A07D-0B9A-4564-82D6-8900F1FF54A8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1891;p30">
              <a:extLst>
                <a:ext uri="{FF2B5EF4-FFF2-40B4-BE49-F238E27FC236}">
                  <a16:creationId xmlns:a16="http://schemas.microsoft.com/office/drawing/2014/main" id="{AB719E4E-BB10-4B66-9B5E-55225187A189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97" name="Google Shape;1892;p30">
                <a:extLst>
                  <a:ext uri="{FF2B5EF4-FFF2-40B4-BE49-F238E27FC236}">
                    <a16:creationId xmlns:a16="http://schemas.microsoft.com/office/drawing/2014/main" id="{01FD83A5-2EA0-47BA-9803-8DD61745C928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893;p30">
                <a:extLst>
                  <a:ext uri="{FF2B5EF4-FFF2-40B4-BE49-F238E27FC236}">
                    <a16:creationId xmlns:a16="http://schemas.microsoft.com/office/drawing/2014/main" id="{3206B3AC-F982-4104-9A25-D29A95A21CC7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1894;p30">
                <a:extLst>
                  <a:ext uri="{FF2B5EF4-FFF2-40B4-BE49-F238E27FC236}">
                    <a16:creationId xmlns:a16="http://schemas.microsoft.com/office/drawing/2014/main" id="{18E79EAE-7D56-4552-83C1-36AEFF02EA22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895;p30">
                <a:extLst>
                  <a:ext uri="{FF2B5EF4-FFF2-40B4-BE49-F238E27FC236}">
                    <a16:creationId xmlns:a16="http://schemas.microsoft.com/office/drawing/2014/main" id="{4AB4F954-3EAA-4FAF-A163-C6F0133F0157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896;p30">
                <a:extLst>
                  <a:ext uri="{FF2B5EF4-FFF2-40B4-BE49-F238E27FC236}">
                    <a16:creationId xmlns:a16="http://schemas.microsoft.com/office/drawing/2014/main" id="{CB13F54A-D5E3-4F76-869F-7E803BE559A2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897;p30">
                <a:extLst>
                  <a:ext uri="{FF2B5EF4-FFF2-40B4-BE49-F238E27FC236}">
                    <a16:creationId xmlns:a16="http://schemas.microsoft.com/office/drawing/2014/main" id="{5965342F-09A6-4B48-BBAD-4583A2034BB3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898;p30">
                <a:extLst>
                  <a:ext uri="{FF2B5EF4-FFF2-40B4-BE49-F238E27FC236}">
                    <a16:creationId xmlns:a16="http://schemas.microsoft.com/office/drawing/2014/main" id="{05AD820C-1B55-4385-B42D-B5FB890B92D6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899;p30">
                <a:extLst>
                  <a:ext uri="{FF2B5EF4-FFF2-40B4-BE49-F238E27FC236}">
                    <a16:creationId xmlns:a16="http://schemas.microsoft.com/office/drawing/2014/main" id="{245D1507-ED87-47E8-A486-BE6034B035B7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900;p30">
                <a:extLst>
                  <a:ext uri="{FF2B5EF4-FFF2-40B4-BE49-F238E27FC236}">
                    <a16:creationId xmlns:a16="http://schemas.microsoft.com/office/drawing/2014/main" id="{B81DE6BB-4EFA-4307-8F49-034EF5A75A84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901;p30">
                <a:extLst>
                  <a:ext uri="{FF2B5EF4-FFF2-40B4-BE49-F238E27FC236}">
                    <a16:creationId xmlns:a16="http://schemas.microsoft.com/office/drawing/2014/main" id="{9479B9F5-A417-40AE-B26C-2EAE436EAB30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902;p30">
                <a:extLst>
                  <a:ext uri="{FF2B5EF4-FFF2-40B4-BE49-F238E27FC236}">
                    <a16:creationId xmlns:a16="http://schemas.microsoft.com/office/drawing/2014/main" id="{9CBCE361-A7C5-44F0-8138-94A23707043D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903;p30">
                <a:extLst>
                  <a:ext uri="{FF2B5EF4-FFF2-40B4-BE49-F238E27FC236}">
                    <a16:creationId xmlns:a16="http://schemas.microsoft.com/office/drawing/2014/main" id="{9931868A-38F7-42D7-91D0-04A816B275BD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904;p30">
                <a:extLst>
                  <a:ext uri="{FF2B5EF4-FFF2-40B4-BE49-F238E27FC236}">
                    <a16:creationId xmlns:a16="http://schemas.microsoft.com/office/drawing/2014/main" id="{EFEDE178-1B14-4763-A1FC-442AF2B9BF76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905;p30">
                <a:extLst>
                  <a:ext uri="{FF2B5EF4-FFF2-40B4-BE49-F238E27FC236}">
                    <a16:creationId xmlns:a16="http://schemas.microsoft.com/office/drawing/2014/main" id="{6FE56B99-27A1-406B-9E91-8078C9BC1F89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906;p30">
                <a:extLst>
                  <a:ext uri="{FF2B5EF4-FFF2-40B4-BE49-F238E27FC236}">
                    <a16:creationId xmlns:a16="http://schemas.microsoft.com/office/drawing/2014/main" id="{83A668C2-F8FD-4412-8771-5069993200E0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907;p30">
                <a:extLst>
                  <a:ext uri="{FF2B5EF4-FFF2-40B4-BE49-F238E27FC236}">
                    <a16:creationId xmlns:a16="http://schemas.microsoft.com/office/drawing/2014/main" id="{D2FF2250-4DD7-46FF-B173-CF4246D0ACC7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1908;p30">
              <a:extLst>
                <a:ext uri="{FF2B5EF4-FFF2-40B4-BE49-F238E27FC236}">
                  <a16:creationId xmlns:a16="http://schemas.microsoft.com/office/drawing/2014/main" id="{E596838B-9E29-4A6E-B73E-658EB97E4513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80" name="Google Shape;1909;p30">
                <a:extLst>
                  <a:ext uri="{FF2B5EF4-FFF2-40B4-BE49-F238E27FC236}">
                    <a16:creationId xmlns:a16="http://schemas.microsoft.com/office/drawing/2014/main" id="{E7C0509D-56EE-4AE0-8BF1-5E9C9B2E6964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910;p30">
                <a:extLst>
                  <a:ext uri="{FF2B5EF4-FFF2-40B4-BE49-F238E27FC236}">
                    <a16:creationId xmlns:a16="http://schemas.microsoft.com/office/drawing/2014/main" id="{B7A17D96-814A-490D-AD71-F5592EAA3920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911;p30">
                <a:extLst>
                  <a:ext uri="{FF2B5EF4-FFF2-40B4-BE49-F238E27FC236}">
                    <a16:creationId xmlns:a16="http://schemas.microsoft.com/office/drawing/2014/main" id="{83926D84-30CF-4BDB-8997-F6B859BE77C8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912;p30">
                <a:extLst>
                  <a:ext uri="{FF2B5EF4-FFF2-40B4-BE49-F238E27FC236}">
                    <a16:creationId xmlns:a16="http://schemas.microsoft.com/office/drawing/2014/main" id="{1A326393-7F12-4A23-9051-F5625AC8A85B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913;p30">
                <a:extLst>
                  <a:ext uri="{FF2B5EF4-FFF2-40B4-BE49-F238E27FC236}">
                    <a16:creationId xmlns:a16="http://schemas.microsoft.com/office/drawing/2014/main" id="{4CD554D6-6E4F-4415-9E61-F3DADDCFE35D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914;p30">
                <a:extLst>
                  <a:ext uri="{FF2B5EF4-FFF2-40B4-BE49-F238E27FC236}">
                    <a16:creationId xmlns:a16="http://schemas.microsoft.com/office/drawing/2014/main" id="{AFFD1C7C-5AD4-4B35-82E4-3B1C9DFA70E4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915;p30">
                <a:extLst>
                  <a:ext uri="{FF2B5EF4-FFF2-40B4-BE49-F238E27FC236}">
                    <a16:creationId xmlns:a16="http://schemas.microsoft.com/office/drawing/2014/main" id="{D6478ED6-71A0-4EF9-8252-D19C2A2D0BD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916;p30">
                <a:extLst>
                  <a:ext uri="{FF2B5EF4-FFF2-40B4-BE49-F238E27FC236}">
                    <a16:creationId xmlns:a16="http://schemas.microsoft.com/office/drawing/2014/main" id="{FA2568B0-D741-4043-8C7F-D1E3644C7E87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917;p30">
                <a:extLst>
                  <a:ext uri="{FF2B5EF4-FFF2-40B4-BE49-F238E27FC236}">
                    <a16:creationId xmlns:a16="http://schemas.microsoft.com/office/drawing/2014/main" id="{58D3CF87-AADC-47DB-A88C-1A29D929FF9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918;p30">
                <a:extLst>
                  <a:ext uri="{FF2B5EF4-FFF2-40B4-BE49-F238E27FC236}">
                    <a16:creationId xmlns:a16="http://schemas.microsoft.com/office/drawing/2014/main" id="{1B6F3ED7-734A-49D6-BA1E-F7229711A5B2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919;p30">
                <a:extLst>
                  <a:ext uri="{FF2B5EF4-FFF2-40B4-BE49-F238E27FC236}">
                    <a16:creationId xmlns:a16="http://schemas.microsoft.com/office/drawing/2014/main" id="{4787716E-D0FF-48E1-96E3-D1D93398B64C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920;p30">
                <a:extLst>
                  <a:ext uri="{FF2B5EF4-FFF2-40B4-BE49-F238E27FC236}">
                    <a16:creationId xmlns:a16="http://schemas.microsoft.com/office/drawing/2014/main" id="{A4EED0C2-688F-40E7-A467-A056E64D228C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921;p30">
                <a:extLst>
                  <a:ext uri="{FF2B5EF4-FFF2-40B4-BE49-F238E27FC236}">
                    <a16:creationId xmlns:a16="http://schemas.microsoft.com/office/drawing/2014/main" id="{B576B5A6-B618-4245-82D9-41573761DCAF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922;p30">
                <a:extLst>
                  <a:ext uri="{FF2B5EF4-FFF2-40B4-BE49-F238E27FC236}">
                    <a16:creationId xmlns:a16="http://schemas.microsoft.com/office/drawing/2014/main" id="{7BC58004-4FF8-4A4C-BAE3-3C05F198E436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923;p30">
                <a:extLst>
                  <a:ext uri="{FF2B5EF4-FFF2-40B4-BE49-F238E27FC236}">
                    <a16:creationId xmlns:a16="http://schemas.microsoft.com/office/drawing/2014/main" id="{E30EB55D-E24A-44B7-873A-4930FF24AFEA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924;p30">
                <a:extLst>
                  <a:ext uri="{FF2B5EF4-FFF2-40B4-BE49-F238E27FC236}">
                    <a16:creationId xmlns:a16="http://schemas.microsoft.com/office/drawing/2014/main" id="{A16DD10D-2D27-4671-8B52-DE8967E50F10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925;p30">
                <a:extLst>
                  <a:ext uri="{FF2B5EF4-FFF2-40B4-BE49-F238E27FC236}">
                    <a16:creationId xmlns:a16="http://schemas.microsoft.com/office/drawing/2014/main" id="{4E04F40B-9D39-4E43-8E3D-4BB106F6B3A9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" name="Google Shape;1926;p30">
              <a:extLst>
                <a:ext uri="{FF2B5EF4-FFF2-40B4-BE49-F238E27FC236}">
                  <a16:creationId xmlns:a16="http://schemas.microsoft.com/office/drawing/2014/main" id="{9583B905-CBBF-4A82-BCAD-727383A8A97F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927;p30">
              <a:extLst>
                <a:ext uri="{FF2B5EF4-FFF2-40B4-BE49-F238E27FC236}">
                  <a16:creationId xmlns:a16="http://schemas.microsoft.com/office/drawing/2014/main" id="{4496E396-AF0F-42B8-A2EB-D52A07C7465A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28;p30">
              <a:extLst>
                <a:ext uri="{FF2B5EF4-FFF2-40B4-BE49-F238E27FC236}">
                  <a16:creationId xmlns:a16="http://schemas.microsoft.com/office/drawing/2014/main" id="{97637368-EDD7-4B29-B28F-391D327E3299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29;p30">
              <a:extLst>
                <a:ext uri="{FF2B5EF4-FFF2-40B4-BE49-F238E27FC236}">
                  <a16:creationId xmlns:a16="http://schemas.microsoft.com/office/drawing/2014/main" id="{0D1B1D62-2142-4CEC-B1E1-DAEE7E573F1F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930;p30">
              <a:extLst>
                <a:ext uri="{FF2B5EF4-FFF2-40B4-BE49-F238E27FC236}">
                  <a16:creationId xmlns:a16="http://schemas.microsoft.com/office/drawing/2014/main" id="{F109AD01-5390-4DFA-B3C5-67BA01162DD0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31;p30">
              <a:extLst>
                <a:ext uri="{FF2B5EF4-FFF2-40B4-BE49-F238E27FC236}">
                  <a16:creationId xmlns:a16="http://schemas.microsoft.com/office/drawing/2014/main" id="{F9AE6C59-45D3-4672-B088-84633C8229BE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32;p30">
              <a:extLst>
                <a:ext uri="{FF2B5EF4-FFF2-40B4-BE49-F238E27FC236}">
                  <a16:creationId xmlns:a16="http://schemas.microsoft.com/office/drawing/2014/main" id="{B913B006-2BBD-4C72-A115-53FBC5A8837C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33;p30">
              <a:extLst>
                <a:ext uri="{FF2B5EF4-FFF2-40B4-BE49-F238E27FC236}">
                  <a16:creationId xmlns:a16="http://schemas.microsoft.com/office/drawing/2014/main" id="{882C8C6C-3492-4B46-9C20-EB0CD5D19BEE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34;p30">
              <a:extLst>
                <a:ext uri="{FF2B5EF4-FFF2-40B4-BE49-F238E27FC236}">
                  <a16:creationId xmlns:a16="http://schemas.microsoft.com/office/drawing/2014/main" id="{08C7099A-4D57-4197-AABA-C562AC2D750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35;p30">
              <a:extLst>
                <a:ext uri="{FF2B5EF4-FFF2-40B4-BE49-F238E27FC236}">
                  <a16:creationId xmlns:a16="http://schemas.microsoft.com/office/drawing/2014/main" id="{BEC9CE9C-2063-420C-A2FB-583EE70231E8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36;p30">
              <a:extLst>
                <a:ext uri="{FF2B5EF4-FFF2-40B4-BE49-F238E27FC236}">
                  <a16:creationId xmlns:a16="http://schemas.microsoft.com/office/drawing/2014/main" id="{90532C15-4161-4C36-B9E2-AA5A1CD066C3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37;p30">
              <a:extLst>
                <a:ext uri="{FF2B5EF4-FFF2-40B4-BE49-F238E27FC236}">
                  <a16:creationId xmlns:a16="http://schemas.microsoft.com/office/drawing/2014/main" id="{FF22967E-A7B6-41D2-88D7-219B47B64776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38;p30">
              <a:extLst>
                <a:ext uri="{FF2B5EF4-FFF2-40B4-BE49-F238E27FC236}">
                  <a16:creationId xmlns:a16="http://schemas.microsoft.com/office/drawing/2014/main" id="{C1DDA540-5BEC-4413-AE23-C4F09CD2860E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39;p30">
              <a:extLst>
                <a:ext uri="{FF2B5EF4-FFF2-40B4-BE49-F238E27FC236}">
                  <a16:creationId xmlns:a16="http://schemas.microsoft.com/office/drawing/2014/main" id="{2233A734-D7F2-43B1-A0DC-CE7BAEFF2CE2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940;p30">
              <a:extLst>
                <a:ext uri="{FF2B5EF4-FFF2-40B4-BE49-F238E27FC236}">
                  <a16:creationId xmlns:a16="http://schemas.microsoft.com/office/drawing/2014/main" id="{88D3FBC5-2021-4E42-B6F8-E24CD7E64E33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941;p30">
              <a:extLst>
                <a:ext uri="{FF2B5EF4-FFF2-40B4-BE49-F238E27FC236}">
                  <a16:creationId xmlns:a16="http://schemas.microsoft.com/office/drawing/2014/main" id="{7E7C9DE9-1717-4A45-B0E4-9046DD7B12FA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942;p30">
              <a:extLst>
                <a:ext uri="{FF2B5EF4-FFF2-40B4-BE49-F238E27FC236}">
                  <a16:creationId xmlns:a16="http://schemas.microsoft.com/office/drawing/2014/main" id="{6B255639-B16C-4736-84FF-C6791417B18A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943;p30">
              <a:extLst>
                <a:ext uri="{FF2B5EF4-FFF2-40B4-BE49-F238E27FC236}">
                  <a16:creationId xmlns:a16="http://schemas.microsoft.com/office/drawing/2014/main" id="{CD36780B-CEB2-4C71-B3D2-F9639CE5BA45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944;p30">
              <a:extLst>
                <a:ext uri="{FF2B5EF4-FFF2-40B4-BE49-F238E27FC236}">
                  <a16:creationId xmlns:a16="http://schemas.microsoft.com/office/drawing/2014/main" id="{3AA3CE52-CD3C-4ED7-80EF-1B6DCE7BA0E6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945;p30">
              <a:extLst>
                <a:ext uri="{FF2B5EF4-FFF2-40B4-BE49-F238E27FC236}">
                  <a16:creationId xmlns:a16="http://schemas.microsoft.com/office/drawing/2014/main" id="{B4B255F4-F89E-49F5-AE5B-36751E3C4C96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946;p30">
              <a:extLst>
                <a:ext uri="{FF2B5EF4-FFF2-40B4-BE49-F238E27FC236}">
                  <a16:creationId xmlns:a16="http://schemas.microsoft.com/office/drawing/2014/main" id="{09468896-BF01-47D5-B13B-A6FF833D8EE3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947;p30">
              <a:extLst>
                <a:ext uri="{FF2B5EF4-FFF2-40B4-BE49-F238E27FC236}">
                  <a16:creationId xmlns:a16="http://schemas.microsoft.com/office/drawing/2014/main" id="{B0F6815A-4DBC-462C-8415-FEF8020C0F4F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948;p30">
              <a:extLst>
                <a:ext uri="{FF2B5EF4-FFF2-40B4-BE49-F238E27FC236}">
                  <a16:creationId xmlns:a16="http://schemas.microsoft.com/office/drawing/2014/main" id="{387B0E40-4AE8-451F-A214-F1A23F071E2B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949;p30">
              <a:extLst>
                <a:ext uri="{FF2B5EF4-FFF2-40B4-BE49-F238E27FC236}">
                  <a16:creationId xmlns:a16="http://schemas.microsoft.com/office/drawing/2014/main" id="{D66E4279-E637-4831-A759-B3AB7532DBC8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950;p30">
              <a:extLst>
                <a:ext uri="{FF2B5EF4-FFF2-40B4-BE49-F238E27FC236}">
                  <a16:creationId xmlns:a16="http://schemas.microsoft.com/office/drawing/2014/main" id="{77FBDE26-D5A4-43B5-99F3-E40E16E79385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951;p30">
              <a:extLst>
                <a:ext uri="{FF2B5EF4-FFF2-40B4-BE49-F238E27FC236}">
                  <a16:creationId xmlns:a16="http://schemas.microsoft.com/office/drawing/2014/main" id="{21DBC988-17EF-4AEA-861D-E0754B3B54CE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952;p30">
              <a:extLst>
                <a:ext uri="{FF2B5EF4-FFF2-40B4-BE49-F238E27FC236}">
                  <a16:creationId xmlns:a16="http://schemas.microsoft.com/office/drawing/2014/main" id="{75F0A6A9-77FE-4D88-B393-1987116F36C9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953;p30">
              <a:extLst>
                <a:ext uri="{FF2B5EF4-FFF2-40B4-BE49-F238E27FC236}">
                  <a16:creationId xmlns:a16="http://schemas.microsoft.com/office/drawing/2014/main" id="{B9AE3AA3-80AB-4E4C-99C0-680ADA55E7C7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954;p30">
              <a:extLst>
                <a:ext uri="{FF2B5EF4-FFF2-40B4-BE49-F238E27FC236}">
                  <a16:creationId xmlns:a16="http://schemas.microsoft.com/office/drawing/2014/main" id="{6C02565D-36EF-4A30-A320-5DBA412CA391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955;p30">
              <a:extLst>
                <a:ext uri="{FF2B5EF4-FFF2-40B4-BE49-F238E27FC236}">
                  <a16:creationId xmlns:a16="http://schemas.microsoft.com/office/drawing/2014/main" id="{D1E6DAD2-5D5C-46D1-9A0C-05BD07BEA502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" name="Picture 211">
            <a:extLst>
              <a:ext uri="{FF2B5EF4-FFF2-40B4-BE49-F238E27FC236}">
                <a16:creationId xmlns:a16="http://schemas.microsoft.com/office/drawing/2014/main" id="{A6F1BAE8-D5D8-4F7E-AE28-2AADA4F0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5" y="971457"/>
            <a:ext cx="4894934" cy="3118656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BD87FE2-6A28-4448-8D09-652F6D04B1F9}"/>
              </a:ext>
            </a:extLst>
          </p:cNvPr>
          <p:cNvSpPr txBox="1"/>
          <p:nvPr/>
        </p:nvSpPr>
        <p:spPr>
          <a:xfrm>
            <a:off x="189050" y="253573"/>
            <a:ext cx="809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Raleway Thin" pitchFamily="2" charset="0"/>
              </a:rPr>
              <a:t>                         Top Languages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740513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F8E3-16B5-4794-9E9F-EE731B171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E4299E-D692-4162-ABFF-1DEC3F5CB5B0}"/>
              </a:ext>
            </a:extLst>
          </p:cNvPr>
          <p:cNvSpPr txBox="1">
            <a:spLocks/>
          </p:cNvSpPr>
          <p:nvPr/>
        </p:nvSpPr>
        <p:spPr>
          <a:xfrm>
            <a:off x="714615" y="2182267"/>
            <a:ext cx="8429385" cy="1198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b="1" dirty="0"/>
              <a:t>Community Management</a:t>
            </a:r>
          </a:p>
        </p:txBody>
      </p:sp>
    </p:spTree>
    <p:extLst>
      <p:ext uri="{BB962C8B-B14F-4D97-AF65-F5344CB8AC3E}">
        <p14:creationId xmlns:p14="http://schemas.microsoft.com/office/powerpoint/2010/main" val="373054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72AD6D-7148-4ED4-B76D-4CC096D0B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31130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572322" y="1202438"/>
            <a:ext cx="4457178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Agenda</a:t>
            </a:r>
            <a:endParaRPr b="1"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431" y="1466987"/>
            <a:ext cx="31104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Welcome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Roadmap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Code of Conduct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Mentors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Connect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Support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E140C-B66F-421A-BA20-1458085AECF8}"/>
              </a:ext>
            </a:extLst>
          </p:cNvPr>
          <p:cNvSpPr txBox="1"/>
          <p:nvPr/>
        </p:nvSpPr>
        <p:spPr>
          <a:xfrm>
            <a:off x="5087099" y="1575700"/>
            <a:ext cx="3110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Contributing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Git &amp;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Open-Source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Open-Sorcerers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Open-Source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Raleway Thin" pitchFamily="2" charset="0"/>
              </a:rPr>
              <a:t>Community Management</a:t>
            </a:r>
            <a:endParaRPr lang="en-IN" sz="1600" b="1" dirty="0">
              <a:solidFill>
                <a:schemeClr val="accent2"/>
              </a:solidFill>
              <a:latin typeface="Ralew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4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Roadmap</a:t>
            </a:r>
            <a:endParaRPr b="1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799139" y="1156100"/>
            <a:ext cx="21951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Introduction on Application Development</a:t>
            </a:r>
            <a:endParaRPr sz="1200" b="1" dirty="0">
              <a:solidFill>
                <a:schemeClr val="accent2"/>
              </a:solidFill>
              <a:latin typeface="Raleway Thin" pitchFamily="2" charset="0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128414" y="1156100"/>
            <a:ext cx="20280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Deep Dive into App Development - HarmonyOS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Contributing Guidelines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187071" y="4049914"/>
            <a:ext cx="17485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Introduction to libraries and Usage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287814" y="4063600"/>
            <a:ext cx="20280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Hands on Experience with HarmonyOS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274459" y="4063600"/>
            <a:ext cx="168610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Practice Exercises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 Thin" pitchFamily="2" charset="0"/>
                <a:ea typeface="Barlow SemiBold"/>
                <a:cs typeface="Barlow SemiBold"/>
                <a:sym typeface="Barlow SemiBold"/>
              </a:rPr>
              <a:t>Timeline</a:t>
            </a:r>
            <a:endParaRPr b="1" dirty="0">
              <a:latin typeface="Raleway Thin" pitchFamily="2" charset="0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71" name="Google Shape;2271;p38"/>
          <p:cNvSpPr txBox="1"/>
          <p:nvPr/>
        </p:nvSpPr>
        <p:spPr>
          <a:xfrm>
            <a:off x="1905806" y="2040815"/>
            <a:ext cx="3011172" cy="15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Training Session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73" name="Google Shape;2273;p38"/>
          <p:cNvSpPr txBox="1"/>
          <p:nvPr/>
        </p:nvSpPr>
        <p:spPr>
          <a:xfrm>
            <a:off x="3410365" y="1661636"/>
            <a:ext cx="336901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HarmonyOS Projects</a:t>
            </a: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83" name="Google Shape;2283;p38"/>
          <p:cNvSpPr txBox="1"/>
          <p:nvPr/>
        </p:nvSpPr>
        <p:spPr>
          <a:xfrm>
            <a:off x="2284680" y="3709179"/>
            <a:ext cx="370486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Working on HarmonyOS </a:t>
            </a:r>
            <a:endParaRPr lang="en-IN"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1710426" y="31081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Code of Conduct</a:t>
            </a:r>
            <a:endParaRPr b="1" dirty="0"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9648944" y="449860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1855211" y="1274896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Educate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Conduct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400"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Respect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400"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Sportsmanship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400"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Encourage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Play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5383469" y="1811928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6501969" y="163987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All participates &amp; decisions</a:t>
            </a:r>
            <a:endParaRPr sz="1200" b="1" dirty="0">
              <a:solidFill>
                <a:schemeClr val="accent2"/>
              </a:solidFill>
              <a:latin typeface="Raleway Thin" pitchFamily="2" charset="0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5227794" y="2293553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6501969" y="2121493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I</a:t>
            </a: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deas and opinions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5006569" y="2775178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6501969" y="260310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No </a:t>
            </a: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abuse</a:t>
            </a: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 tolerated</a:t>
            </a:r>
            <a:endParaRPr sz="1200" b="1" dirty="0">
              <a:solidFill>
                <a:schemeClr val="accent2"/>
              </a:solidFill>
              <a:latin typeface="Raleway Thin" pitchFamily="2" charset="0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4818119" y="3256778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6501969" y="3084723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Have fun exploring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4613269" y="3738403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6501969" y="3566338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Educate and be knowledge</a:t>
            </a:r>
            <a:endParaRPr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4400244" y="4220003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6553861" y="4468011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Treat everyone fairly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" y="4175577"/>
            <a:ext cx="2532993" cy="923007"/>
          </a:xfrm>
          <a:prstGeom prst="rect">
            <a:avLst/>
          </a:prstGeom>
        </p:spPr>
      </p:pic>
      <p:sp>
        <p:nvSpPr>
          <p:cNvPr id="27" name="Google Shape;2395;p43"/>
          <p:cNvSpPr/>
          <p:nvPr/>
        </p:nvSpPr>
        <p:spPr>
          <a:xfrm>
            <a:off x="3188238" y="4450748"/>
            <a:ext cx="923272" cy="434533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Trust</a:t>
            </a:r>
            <a:endParaRPr sz="12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8" name="Google Shape;2411;p43"/>
          <p:cNvCxnSpPr/>
          <p:nvPr/>
        </p:nvCxnSpPr>
        <p:spPr>
          <a:xfrm>
            <a:off x="4225152" y="4639456"/>
            <a:ext cx="2215067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31844" y="4066114"/>
            <a:ext cx="2226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Conduct yourself courteously</a:t>
            </a:r>
            <a:endParaRPr lang="en-IN" sz="1200"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2073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Mentors</a:t>
            </a:r>
            <a:endParaRPr b="1"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/>
          <a:srcRect t="5593" b="17390"/>
          <a:stretch/>
        </p:blipFill>
        <p:spPr>
          <a:xfrm>
            <a:off x="176850" y="173409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181874" y="3379000"/>
            <a:ext cx="171608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  <a:ea typeface="Barlow"/>
                <a:cs typeface="Barlow"/>
                <a:sym typeface="Barlow"/>
              </a:rPr>
              <a:t>Subba Reddy</a:t>
            </a:r>
            <a:endParaRPr sz="900" b="1" dirty="0">
              <a:solidFill>
                <a:schemeClr val="accent2"/>
              </a:solidFill>
              <a:latin typeface="Raleway Thin" pitchFamily="2" charset="0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Barlow"/>
                <a:sym typeface="Barlow"/>
              </a:rPr>
              <a:t>Dev.subbareddy@gmail.com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>
          <a:blip r:embed="rId4"/>
          <a:srcRect t="12500" b="12500"/>
          <a:stretch/>
        </p:blipFill>
        <p:spPr>
          <a:xfrm>
            <a:off x="21565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1616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Annu Bothra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sym typeface="Barlow"/>
              </a:rPr>
              <a:t>Jain.annu15@gmail.com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/>
          <a:srcRect t="-872" b="21133"/>
          <a:stretch/>
        </p:blipFill>
        <p:spPr>
          <a:xfrm>
            <a:off x="4136299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033188" y="3379000"/>
            <a:ext cx="16954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Valluri Kumar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sym typeface="Barlow"/>
              </a:rPr>
              <a:t>vkappenggroup@gmail.com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/>
          <a:srcRect t="228" b="33018"/>
          <a:stretch/>
        </p:blipFill>
        <p:spPr>
          <a:xfrm>
            <a:off x="74779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74779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Kathirvel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>
              <a:spcBef>
                <a:spcPts val="400"/>
              </a:spcBef>
              <a:buFont typeface="Arial"/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sym typeface="Barlow"/>
              </a:rPr>
              <a:t>rushtokathir@gmail.com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sym typeface="Barlo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  <p:pic>
        <p:nvPicPr>
          <p:cNvPr id="13" name="Google Shape;2425;p44">
            <a:extLst>
              <a:ext uri="{FF2B5EF4-FFF2-40B4-BE49-F238E27FC236}">
                <a16:creationId xmlns:a16="http://schemas.microsoft.com/office/drawing/2014/main" id="{D6384B74-DFAB-4B40-841C-1ED0C00DB87F}"/>
              </a:ext>
            </a:extLst>
          </p:cNvPr>
          <p:cNvPicPr preferRelativeResize="0"/>
          <p:nvPr/>
        </p:nvPicPr>
        <p:blipFill rotWithShape="1">
          <a:blip r:embed="rId8"/>
          <a:srcRect l="-2304" t="-689" r="2304" b="19303"/>
          <a:stretch/>
        </p:blipFill>
        <p:spPr>
          <a:xfrm>
            <a:off x="5914827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2426;p44">
            <a:extLst>
              <a:ext uri="{FF2B5EF4-FFF2-40B4-BE49-F238E27FC236}">
                <a16:creationId xmlns:a16="http://schemas.microsoft.com/office/drawing/2014/main" id="{8FA4B6BF-FE9D-489F-98A9-1A631952D4DE}"/>
              </a:ext>
            </a:extLst>
          </p:cNvPr>
          <p:cNvSpPr txBox="1"/>
          <p:nvPr/>
        </p:nvSpPr>
        <p:spPr>
          <a:xfrm>
            <a:off x="5914827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Sreenivasan. K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algn="ctr">
              <a:spcBef>
                <a:spcPts val="400"/>
              </a:spcBef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sym typeface="Barlow"/>
              </a:rPr>
              <a:t>sreeramu@gmail.com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71708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Mentors</a:t>
            </a:r>
            <a:endParaRPr b="1"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/>
          <a:srcRect t="28874" b="7298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776644" y="3379000"/>
            <a:ext cx="1775299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Kamal Shree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Barlow"/>
                <a:sym typeface="Barlow"/>
              </a:rPr>
              <a:t>kamalshree2784@gmail.com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/>
          <a:srcRect t="2288" b="22930"/>
          <a:stretch/>
        </p:blipFill>
        <p:spPr>
          <a:xfrm>
            <a:off x="2835025" y="17890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11487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Kanak Sony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Barlow"/>
                <a:sym typeface="Barlow"/>
              </a:rPr>
              <a:t>kanaksony@gmail.com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/>
          <a:srcRect l="2158" t="5991" r="-2158" b="20183"/>
          <a:stretch/>
        </p:blipFill>
        <p:spPr>
          <a:xfrm>
            <a:off x="4846320" y="1645920"/>
            <a:ext cx="146304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Venkata Sreenivasulu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chemeClr val="accent2"/>
                </a:solidFill>
                <a:latin typeface="Roboto" panose="02000000000000000000" pitchFamily="2" charset="0"/>
                <a:sym typeface="Barlow"/>
              </a:rPr>
              <a:t>seenugvs82@gmail.com</a:t>
            </a:r>
            <a:endParaRPr sz="1050" u="sng" dirty="0">
              <a:solidFill>
                <a:schemeClr val="accent2"/>
              </a:solidFill>
              <a:latin typeface="Roboto" panose="02000000000000000000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>
          <a:blip r:embed="rId6"/>
          <a:srcRect t="8266" b="826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499" y="3379000"/>
            <a:ext cx="213703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 Thin" pitchFamily="2" charset="0"/>
                <a:sym typeface="Barlow"/>
              </a:rPr>
              <a:t>Samuel Abhishekam</a:t>
            </a:r>
            <a:endParaRPr b="1" dirty="0">
              <a:solidFill>
                <a:schemeClr val="accent2"/>
              </a:solidFill>
              <a:latin typeface="Raleway Thin" pitchFamily="2" charset="0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b="0" i="0" u="none" strike="noStrike" dirty="0">
                <a:solidFill>
                  <a:srgbClr val="3C4043"/>
                </a:solidFill>
                <a:effectLst/>
                <a:latin typeface="Roboto" panose="02000000000000000000" pitchFamily="2" charset="0"/>
                <a:hlinkClick r:id="rId7"/>
              </a:rPr>
              <a:t>samuelabhishekamm@gmail.com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9"/>
            <a:ext cx="2532993" cy="9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783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613</Words>
  <Application>Microsoft Office PowerPoint</Application>
  <PresentationFormat>On-screen Show (16:9)</PresentationFormat>
  <Paragraphs>256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Inter</vt:lpstr>
      <vt:lpstr>Open Sans</vt:lpstr>
      <vt:lpstr>-apple-system</vt:lpstr>
      <vt:lpstr>Wingdings</vt:lpstr>
      <vt:lpstr>Barlow Light</vt:lpstr>
      <vt:lpstr>Alliance No.2</vt:lpstr>
      <vt:lpstr>Barlow</vt:lpstr>
      <vt:lpstr>Roboto</vt:lpstr>
      <vt:lpstr>Calibri</vt:lpstr>
      <vt:lpstr>Raleway Thin</vt:lpstr>
      <vt:lpstr>Raleway</vt:lpstr>
      <vt:lpstr>Gaoler template</vt:lpstr>
      <vt:lpstr>Welcome!</vt:lpstr>
      <vt:lpstr>PowerPoint Presentation</vt:lpstr>
      <vt:lpstr>PowerPoint Presentation</vt:lpstr>
      <vt:lpstr>Agenda</vt:lpstr>
      <vt:lpstr>Roadmap</vt:lpstr>
      <vt:lpstr>Timeline</vt:lpstr>
      <vt:lpstr>Code of Conduct</vt:lpstr>
      <vt:lpstr>Mentors</vt:lpstr>
      <vt:lpstr>Mentors</vt:lpstr>
      <vt:lpstr>Connect</vt:lpstr>
      <vt:lpstr>PowerPoint Presentation</vt:lpstr>
      <vt:lpstr>Support</vt:lpstr>
      <vt:lpstr>PowerPoint Presentation</vt:lpstr>
      <vt:lpstr>PowerPoint Presentation</vt:lpstr>
      <vt:lpstr>History</vt:lpstr>
      <vt:lpstr>Enterprise/Closed Projects</vt:lpstr>
      <vt:lpstr>PowerPoint Presentation</vt:lpstr>
      <vt:lpstr>Did you know?</vt:lpstr>
      <vt:lpstr>Open Source</vt:lpstr>
      <vt:lpstr>PowerPoint Presentation</vt:lpstr>
      <vt:lpstr>Contributing Guidelines</vt:lpstr>
      <vt:lpstr>PowerPoint Presentation</vt:lpstr>
      <vt:lpstr>               GitHub</vt:lpstr>
      <vt:lpstr>PowerPoint Presentation</vt:lpstr>
      <vt:lpstr>PowerPoint Presentation</vt:lpstr>
      <vt:lpstr>PowerPoint Presentation</vt:lpstr>
      <vt:lpstr>PowerPoint Presentation</vt:lpstr>
      <vt:lpstr>Open-Source Tools</vt:lpstr>
      <vt:lpstr>PowerPoint Presentation</vt:lpstr>
      <vt:lpstr>Open Sourcerers </vt:lpstr>
      <vt:lpstr>PowerPoint Presentation</vt:lpstr>
      <vt:lpstr>PowerPoint Presentation</vt:lpstr>
      <vt:lpstr>                Octoverse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Dharma Seelan Gopal</dc:creator>
  <cp:lastModifiedBy>kamal s</cp:lastModifiedBy>
  <cp:revision>187</cp:revision>
  <dcterms:modified xsi:type="dcterms:W3CDTF">2021-05-26T08:24:47Z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(2)o7KDF7YX/mLmEKM2xWvbaO+Fzi0p1zJ6djWZVT8IKayIJPuShWp9eoqhh3Y4oOoPjnoSTxVP
6YtgOTcOAC1et2DDLkNQYp+joqTQKmsz5G7KRQRENXLvT6n71MZfnU2NRJ0krhRoW/h7G0ut
JOdIGza0wXfkONjZ2s1ZdpZ2aeA8Qm8AeGlH2262acLy/nsdeKV8ncUyppY396Yt4pAV0NmR
lmymvz+6yF7RFkffUn</vt:lpwstr>
  </property>
  <property fmtid="{D5CDD505-2E9C-101B-9397-08002B2CF9AE}" pid="3" name="_2015_ms_pID_7253431">
    <vt:lpwstr>XXdC41U9tthm68fB5F0FTjMJnq9Y8u9j6vrh39nYXHk3rnO4AirYpj
+t0yTAuqik+NwzwFpoH7JlNp7jc5egEL+le9Mbj1bSu3uxOxnvKXGPc7a9LaNFdY4my+b+/W
W76c9qi6rtMyTYbcwBCNHqDSd80aiMyYzS04x41Xw5+1sDhDsAvQkrIGnaslRbhMEXkLu+wY
+IljQJO79x6a9Oqa</vt:lpwstr>
  </property>
</Properties>
</file>